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95" r:id="rId1"/>
  </p:sldMasterIdLst>
  <p:notesMasterIdLst>
    <p:notesMasterId r:id="rId10"/>
  </p:notesMasterIdLst>
  <p:sldIdLst>
    <p:sldId id="256" r:id="rId2"/>
    <p:sldId id="257" r:id="rId3"/>
    <p:sldId id="258" r:id="rId4"/>
    <p:sldId id="259" r:id="rId5"/>
    <p:sldId id="262" r:id="rId6"/>
    <p:sldId id="260" r:id="rId7"/>
    <p:sldId id="261" r:id="rId8"/>
    <p:sldId id="263" r:id="rId9"/>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4" autoAdjust="0"/>
    <p:restoredTop sz="83026" autoAdjust="0"/>
  </p:normalViewPr>
  <p:slideViewPr>
    <p:cSldViewPr snapToGrid="0" showGuides="1">
      <p:cViewPr varScale="1">
        <p:scale>
          <a:sx n="53" d="100"/>
          <a:sy n="53" d="100"/>
        </p:scale>
        <p:origin x="1044" y="30"/>
      </p:cViewPr>
      <p:guideLst>
        <p:guide orient="horz" pos="2136"/>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52" d="100"/>
          <a:sy n="52" d="100"/>
        </p:scale>
        <p:origin x="2862" y="9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1"/>
            <a:ext cx="3169920" cy="481727"/>
          </a:xfrm>
          <a:prstGeom prst="rect">
            <a:avLst/>
          </a:prstGeom>
        </p:spPr>
        <p:txBody>
          <a:bodyPr vert="horz" lIns="96661" tIns="48331" rIns="96661" bIns="48331" rtlCol="0"/>
          <a:lstStyle>
            <a:lvl1pPr algn="r">
              <a:defRPr sz="1300"/>
            </a:lvl1pPr>
          </a:lstStyle>
          <a:p>
            <a:fld id="{520E7DF3-FE02-4A7A-88AA-0B8EF24DA87C}" type="datetimeFigureOut">
              <a:rPr lang="en-US" smtClean="0"/>
              <a:t>8/18/2020</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4"/>
          </a:xfrm>
          <a:prstGeom prst="rect">
            <a:avLst/>
          </a:prstGeom>
        </p:spPr>
        <p:txBody>
          <a:bodyPr vert="horz" lIns="96661" tIns="48331" rIns="96661" bIns="48331"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9699D154-C081-4433-AC07-661EE691A8EE}" type="slidenum">
              <a:rPr lang="en-US" smtClean="0"/>
              <a:t>‹#›</a:t>
            </a:fld>
            <a:endParaRPr lang="en-US"/>
          </a:p>
        </p:txBody>
      </p:sp>
    </p:spTree>
    <p:extLst>
      <p:ext uri="{BB962C8B-B14F-4D97-AF65-F5344CB8AC3E}">
        <p14:creationId xmlns:p14="http://schemas.microsoft.com/office/powerpoint/2010/main" val="3212835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learn about Unit Tests.</a:t>
            </a:r>
          </a:p>
        </p:txBody>
      </p:sp>
      <p:sp>
        <p:nvSpPr>
          <p:cNvPr id="4" name="Slide Number Placeholder 3"/>
          <p:cNvSpPr>
            <a:spLocks noGrp="1"/>
          </p:cNvSpPr>
          <p:nvPr>
            <p:ph type="sldNum" sz="quarter" idx="10"/>
          </p:nvPr>
        </p:nvSpPr>
        <p:spPr/>
        <p:txBody>
          <a:bodyPr/>
          <a:lstStyle/>
          <a:p>
            <a:fld id="{9699D154-C081-4433-AC07-661EE691A8EE}" type="slidenum">
              <a:rPr lang="en-US" smtClean="0"/>
              <a:t>1</a:t>
            </a:fld>
            <a:endParaRPr lang="en-US"/>
          </a:p>
        </p:txBody>
      </p:sp>
    </p:spTree>
    <p:extLst>
      <p:ext uri="{BB962C8B-B14F-4D97-AF65-F5344CB8AC3E}">
        <p14:creationId xmlns:p14="http://schemas.microsoft.com/office/powerpoint/2010/main" val="31079948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programmers use collections of **Unit Tests** to determine if </a:t>
            </a:r>
          </a:p>
          <a:p>
            <a:r>
              <a:rPr lang="en-US" dirty="0"/>
              <a:t>their code works as expected.</a:t>
            </a:r>
          </a:p>
          <a:p>
            <a:r>
              <a:rPr lang="en-US" dirty="0"/>
              <a:t>Unit testing is an important professional practice to help you </a:t>
            </a:r>
          </a:p>
          <a:p>
            <a:r>
              <a:rPr lang="en-US" dirty="0"/>
              <a:t>find problems early, facilitate changes down the road, and make </a:t>
            </a:r>
          </a:p>
          <a:p>
            <a:r>
              <a:rPr lang="en-US" dirty="0"/>
              <a:t>it easier to glue together pieces of code.</a:t>
            </a:r>
          </a:p>
        </p:txBody>
      </p:sp>
      <p:sp>
        <p:nvSpPr>
          <p:cNvPr id="4" name="Slide Number Placeholder 3"/>
          <p:cNvSpPr>
            <a:spLocks noGrp="1"/>
          </p:cNvSpPr>
          <p:nvPr>
            <p:ph type="sldNum" sz="quarter" idx="10"/>
          </p:nvPr>
        </p:nvSpPr>
        <p:spPr/>
        <p:txBody>
          <a:bodyPr/>
          <a:lstStyle/>
          <a:p>
            <a:fld id="{9699D154-C081-4433-AC07-661EE691A8EE}" type="slidenum">
              <a:rPr lang="en-US" smtClean="0"/>
              <a:t>2</a:t>
            </a:fld>
            <a:endParaRPr lang="en-US"/>
          </a:p>
        </p:txBody>
      </p:sp>
    </p:spTree>
    <p:extLst>
      <p:ext uri="{BB962C8B-B14F-4D97-AF65-F5344CB8AC3E}">
        <p14:creationId xmlns:p14="http://schemas.microsoft.com/office/powerpoint/2010/main" val="8228861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unit test is pretty simple: call a function with a known input and compare the result to a known output.</a:t>
            </a:r>
          </a:p>
          <a:p>
            <a:r>
              <a:rPr lang="en-US" dirty="0"/>
              <a:t>For example, consider this function that converts feet to inches.</a:t>
            </a:r>
          </a:p>
          <a:p>
            <a:r>
              <a:rPr lang="en-US" dirty="0"/>
              <a:t>Above the function call is a special statement that imports, or makes available, the </a:t>
            </a:r>
            <a:r>
              <a:rPr lang="en-US" dirty="0" err="1"/>
              <a:t>assert_equal</a:t>
            </a:r>
            <a:r>
              <a:rPr lang="en-US" dirty="0"/>
              <a:t> function from the test module.</a:t>
            </a:r>
          </a:p>
          <a:p>
            <a:r>
              <a:rPr lang="en-US" dirty="0"/>
              <a:t>We use this function on the line below to write our unit test.</a:t>
            </a:r>
          </a:p>
          <a:p>
            <a:r>
              <a:rPr lang="en-US" dirty="0"/>
              <a:t>We call </a:t>
            </a:r>
            <a:r>
              <a:rPr lang="en-US" dirty="0" err="1"/>
              <a:t>feet_to_inches</a:t>
            </a:r>
            <a:r>
              <a:rPr lang="en-US" dirty="0"/>
              <a:t> and pass in 2, and assert that we expect a result of 24.</a:t>
            </a:r>
          </a:p>
        </p:txBody>
      </p:sp>
      <p:sp>
        <p:nvSpPr>
          <p:cNvPr id="4" name="Slide Number Placeholder 3"/>
          <p:cNvSpPr>
            <a:spLocks noGrp="1"/>
          </p:cNvSpPr>
          <p:nvPr>
            <p:ph type="sldNum" sz="quarter" idx="10"/>
          </p:nvPr>
        </p:nvSpPr>
        <p:spPr/>
        <p:txBody>
          <a:bodyPr/>
          <a:lstStyle/>
          <a:p>
            <a:fld id="{9699D154-C081-4433-AC07-661EE691A8EE}" type="slidenum">
              <a:rPr lang="en-US" smtClean="0"/>
              <a:t>3</a:t>
            </a:fld>
            <a:endParaRPr lang="en-US"/>
          </a:p>
        </p:txBody>
      </p:sp>
    </p:spTree>
    <p:extLst>
      <p:ext uri="{BB962C8B-B14F-4D97-AF65-F5344CB8AC3E}">
        <p14:creationId xmlns:p14="http://schemas.microsoft.com/office/powerpoint/2010/main" val="2266513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tricky part of making unit tests is thinking of appropriate test cases. The goal is to cover many possible scenarios, while writing the minimum number of cases. In our conversion function before, we tried it with a small positive number, a decimal number, a negative number, a large number, and zero. These are all representative cases. Depending on what our function is doing, you might need more or less test cases.</a:t>
            </a:r>
          </a:p>
        </p:txBody>
      </p:sp>
      <p:sp>
        <p:nvSpPr>
          <p:cNvPr id="4" name="Slide Number Placeholder 3"/>
          <p:cNvSpPr>
            <a:spLocks noGrp="1"/>
          </p:cNvSpPr>
          <p:nvPr>
            <p:ph type="sldNum" sz="quarter" idx="10"/>
          </p:nvPr>
        </p:nvSpPr>
        <p:spPr/>
        <p:txBody>
          <a:bodyPr/>
          <a:lstStyle/>
          <a:p>
            <a:fld id="{9699D154-C081-4433-AC07-661EE691A8EE}" type="slidenum">
              <a:rPr lang="en-US" smtClean="0"/>
              <a:t>4</a:t>
            </a:fld>
            <a:endParaRPr lang="en-US"/>
          </a:p>
        </p:txBody>
      </p:sp>
    </p:spTree>
    <p:extLst>
      <p:ext uri="{BB962C8B-B14F-4D97-AF65-F5344CB8AC3E}">
        <p14:creationId xmlns:p14="http://schemas.microsoft.com/office/powerpoint/2010/main" val="901927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write many unit tests, you increase the coverage of your code.</a:t>
            </a:r>
          </a:p>
          <a:p>
            <a:r>
              <a:rPr lang="en-US" dirty="0"/>
              <a:t>Coverage is usually measured by the number of lines of code that are executed, divided by the number of lines of code you've written.</a:t>
            </a:r>
          </a:p>
          <a:p>
            <a:r>
              <a:rPr lang="en-US" dirty="0"/>
              <a:t>Right now, as long as you write any unit tests, you'll be able to get good code coverage.</a:t>
            </a:r>
          </a:p>
          <a:p>
            <a:r>
              <a:rPr lang="en-US" dirty="0"/>
              <a:t>Soon, we will see that you will need to write more unit tests to handle loops and conditionals.</a:t>
            </a:r>
          </a:p>
        </p:txBody>
      </p:sp>
      <p:sp>
        <p:nvSpPr>
          <p:cNvPr id="4" name="Slide Number Placeholder 3"/>
          <p:cNvSpPr>
            <a:spLocks noGrp="1"/>
          </p:cNvSpPr>
          <p:nvPr>
            <p:ph type="sldNum" sz="quarter" idx="5"/>
          </p:nvPr>
        </p:nvSpPr>
        <p:spPr/>
        <p:txBody>
          <a:bodyPr/>
          <a:lstStyle/>
          <a:p>
            <a:fld id="{9699D154-C081-4433-AC07-661EE691A8EE}" type="slidenum">
              <a:rPr lang="en-US" smtClean="0"/>
              <a:t>5</a:t>
            </a:fld>
            <a:endParaRPr lang="en-US"/>
          </a:p>
        </p:txBody>
      </p:sp>
    </p:spTree>
    <p:extLst>
      <p:ext uri="{BB962C8B-B14F-4D97-AF65-F5344CB8AC3E}">
        <p14:creationId xmlns:p14="http://schemas.microsoft.com/office/powerpoint/2010/main" val="29871639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a unit test fails, it should report the actual and expected values, so that the programmer can then debug their program.</a:t>
            </a:r>
          </a:p>
          <a:p>
            <a:r>
              <a:rPr lang="en-US" dirty="0"/>
              <a:t>If you only try a function with one output, you might think that the function is correct.</a:t>
            </a:r>
          </a:p>
          <a:p>
            <a:r>
              <a:rPr lang="en-US" dirty="0"/>
              <a:t>But until you run unit tests, you shouldn't believe that.</a:t>
            </a:r>
          </a:p>
          <a:p>
            <a:r>
              <a:rPr lang="en-US" dirty="0"/>
              <a:t>Of course, unit tests are not conclusive either, they are merely evidence to support the hypothesis that your code is correct.</a:t>
            </a:r>
          </a:p>
        </p:txBody>
      </p:sp>
      <p:sp>
        <p:nvSpPr>
          <p:cNvPr id="4" name="Slide Number Placeholder 3"/>
          <p:cNvSpPr>
            <a:spLocks noGrp="1"/>
          </p:cNvSpPr>
          <p:nvPr>
            <p:ph type="sldNum" sz="quarter" idx="10"/>
          </p:nvPr>
        </p:nvSpPr>
        <p:spPr/>
        <p:txBody>
          <a:bodyPr/>
          <a:lstStyle/>
          <a:p>
            <a:fld id="{9699D154-C081-4433-AC07-661EE691A8EE}" type="slidenum">
              <a:rPr lang="en-US" smtClean="0"/>
              <a:t>6</a:t>
            </a:fld>
            <a:endParaRPr lang="en-US"/>
          </a:p>
        </p:txBody>
      </p:sp>
    </p:spTree>
    <p:extLst>
      <p:ext uri="{BB962C8B-B14F-4D97-AF65-F5344CB8AC3E}">
        <p14:creationId xmlns:p14="http://schemas.microsoft.com/office/powerpoint/2010/main" val="2256605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larger your program, the more important it is to unit test individual pieces.</a:t>
            </a:r>
          </a:p>
          <a:p>
            <a:r>
              <a:rPr lang="en-US" dirty="0"/>
              <a:t>However, unit tests are also helpful as you learn the basics.</a:t>
            </a:r>
          </a:p>
          <a:p>
            <a:r>
              <a:rPr lang="en-US" dirty="0"/>
              <a:t>Every program you write in this course will be unit tested, which means that we will try running your program against many inputs and outputs.</a:t>
            </a:r>
          </a:p>
          <a:p>
            <a:r>
              <a:rPr lang="en-US" dirty="0"/>
              <a:t>Sometimes you will be asked to write your own unit tests, and sometimes we will run our own unit tests on your code.</a:t>
            </a:r>
          </a:p>
          <a:p>
            <a:r>
              <a:rPr lang="en-US" dirty="0"/>
              <a:t>Just because your program appears to give the right output, you must pass all the unit tests!</a:t>
            </a:r>
          </a:p>
        </p:txBody>
      </p:sp>
      <p:sp>
        <p:nvSpPr>
          <p:cNvPr id="4" name="Slide Number Placeholder 3"/>
          <p:cNvSpPr>
            <a:spLocks noGrp="1"/>
          </p:cNvSpPr>
          <p:nvPr>
            <p:ph type="sldNum" sz="quarter" idx="10"/>
          </p:nvPr>
        </p:nvSpPr>
        <p:spPr/>
        <p:txBody>
          <a:bodyPr/>
          <a:lstStyle/>
          <a:p>
            <a:fld id="{9699D154-C081-4433-AC07-661EE691A8EE}" type="slidenum">
              <a:rPr lang="en-US" smtClean="0"/>
              <a:t>7</a:t>
            </a:fld>
            <a:endParaRPr lang="en-US"/>
          </a:p>
        </p:txBody>
      </p:sp>
    </p:spTree>
    <p:extLst>
      <p:ext uri="{BB962C8B-B14F-4D97-AF65-F5344CB8AC3E}">
        <p14:creationId xmlns:p14="http://schemas.microsoft.com/office/powerpoint/2010/main" val="2193822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collection of unit tests need to be **valid** and **thorough**.</a:t>
            </a:r>
          </a:p>
          <a:p>
            <a:r>
              <a:rPr lang="en-US" dirty="0"/>
              <a:t>A collection is valid if the assertions pass for all possible correct</a:t>
            </a:r>
          </a:p>
          <a:p>
            <a:r>
              <a:rPr lang="en-US" dirty="0"/>
              <a:t>implementations of the program.</a:t>
            </a:r>
          </a:p>
          <a:p>
            <a:r>
              <a:rPr lang="en-US" dirty="0"/>
              <a:t>A collection is thorough if the assertions fail for any possible incorrect</a:t>
            </a:r>
          </a:p>
          <a:p>
            <a:r>
              <a:rPr lang="en-US" dirty="0"/>
              <a:t>implementations.</a:t>
            </a:r>
          </a:p>
          <a:p>
            <a:r>
              <a:rPr lang="en-US" dirty="0"/>
              <a:t>Although it is impossible to consider every possible way to write a program,</a:t>
            </a:r>
          </a:p>
          <a:p>
            <a:r>
              <a:rPr lang="en-US" dirty="0"/>
              <a:t>you should spend some time thinking about alternatives to your solution.</a:t>
            </a:r>
          </a:p>
          <a:p>
            <a:r>
              <a:rPr lang="en-US" dirty="0"/>
              <a:t>It can be very difficult to think of test cases that break your program,</a:t>
            </a:r>
          </a:p>
          <a:p>
            <a:r>
              <a:rPr lang="en-US" dirty="0"/>
              <a:t>but doing so is critical to writing good tests!</a:t>
            </a:r>
          </a:p>
        </p:txBody>
      </p:sp>
      <p:sp>
        <p:nvSpPr>
          <p:cNvPr id="4" name="Slide Number Placeholder 3"/>
          <p:cNvSpPr>
            <a:spLocks noGrp="1"/>
          </p:cNvSpPr>
          <p:nvPr>
            <p:ph type="sldNum" sz="quarter" idx="5"/>
          </p:nvPr>
        </p:nvSpPr>
        <p:spPr/>
        <p:txBody>
          <a:bodyPr/>
          <a:lstStyle/>
          <a:p>
            <a:fld id="{9699D154-C081-4433-AC07-661EE691A8EE}" type="slidenum">
              <a:rPr lang="en-US" smtClean="0"/>
              <a:t>8</a:t>
            </a:fld>
            <a:endParaRPr lang="en-US"/>
          </a:p>
        </p:txBody>
      </p:sp>
    </p:spTree>
    <p:extLst>
      <p:ext uri="{BB962C8B-B14F-4D97-AF65-F5344CB8AC3E}">
        <p14:creationId xmlns:p14="http://schemas.microsoft.com/office/powerpoint/2010/main" val="4303454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B8571BB9-6BF1-45DD-A295-1C16F94DB944}" type="datetimeFigureOut">
              <a:rPr lang="en-US" smtClean="0"/>
              <a:t>8/18/2020</a:t>
            </a:fld>
            <a:endParaRPr lang="en-US"/>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78C068D8-D2B7-4162-B8EF-05E5DC99D35D}" type="slidenum">
              <a:rPr lang="en-US" smtClean="0"/>
              <a:t>‹#›</a:t>
            </a:fld>
            <a:endParaRPr lang="en-US"/>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3950611"/>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71BB9-6BF1-45DD-A295-1C16F94DB944}" type="datetimeFigureOut">
              <a:rPr lang="en-US" smtClean="0"/>
              <a:t>8/18/2020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C068D8-D2B7-4162-B8EF-05E5DC99D35D}" type="slidenum">
              <a:rPr lang="en-US" smtClean="0"/>
              <a:t>‹#›</a:t>
            </a:fld>
            <a:endParaRPr lang="en-US"/>
          </a:p>
        </p:txBody>
      </p:sp>
    </p:spTree>
    <p:extLst>
      <p:ext uri="{BB962C8B-B14F-4D97-AF65-F5344CB8AC3E}">
        <p14:creationId xmlns:p14="http://schemas.microsoft.com/office/powerpoint/2010/main" val="19603098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71BB9-6BF1-45DD-A295-1C16F94DB944}" type="datetimeFigureOut">
              <a:rPr lang="en-US" smtClean="0"/>
              <a:t>8/18/2020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8C068D8-D2B7-4162-B8EF-05E5DC99D35D}" type="slidenum">
              <a:rPr lang="en-US" smtClean="0"/>
              <a:t>‹#›</a:t>
            </a:fld>
            <a:endParaRPr lang="en-US"/>
          </a:p>
        </p:txBody>
      </p:sp>
    </p:spTree>
    <p:extLst>
      <p:ext uri="{BB962C8B-B14F-4D97-AF65-F5344CB8AC3E}">
        <p14:creationId xmlns:p14="http://schemas.microsoft.com/office/powerpoint/2010/main" val="1061307975"/>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buClrTx/>
              <a:defRPr>
                <a:solidFill>
                  <a:schemeClr val="tx1"/>
                </a:solidFill>
              </a:defRPr>
            </a:lvl1pPr>
            <a:lvl2pPr>
              <a:buClrTx/>
              <a:defRPr>
                <a:solidFill>
                  <a:schemeClr val="tx1"/>
                </a:solidFill>
              </a:defRPr>
            </a:lvl2pPr>
            <a:lvl3pPr>
              <a:buClrTx/>
              <a:defRPr>
                <a:solidFill>
                  <a:schemeClr val="tx1"/>
                </a:solidFill>
              </a:defRPr>
            </a:lvl3pPr>
            <a:lvl4pPr>
              <a:buClrTx/>
              <a:defRPr>
                <a:solidFill>
                  <a:schemeClr val="tx1"/>
                </a:solidFill>
              </a:defRPr>
            </a:lvl4pPr>
            <a:lvl5pPr>
              <a:buClrTx/>
              <a:defRPr>
                <a:solidFill>
                  <a:schemeClr val="tx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solidFill>
                  <a:schemeClr val="tx1"/>
                </a:solidFill>
              </a:defRPr>
            </a:lvl1pPr>
          </a:lstStyle>
          <a:p>
            <a:fld id="{B8571BB9-6BF1-45DD-A295-1C16F94DB944}" type="datetimeFigureOut">
              <a:rPr lang="en-US" smtClean="0"/>
              <a:pPr/>
              <a:t>8/18/2020</a:t>
            </a:fld>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78C068D8-D2B7-4162-B8EF-05E5DC99D35D}" type="slidenum">
              <a:rPr lang="en-US" smtClean="0"/>
              <a:pPr/>
              <a:t>‹#›</a:t>
            </a:fld>
            <a:endParaRPr lang="en-US"/>
          </a:p>
        </p:txBody>
      </p:sp>
    </p:spTree>
    <p:extLst>
      <p:ext uri="{BB962C8B-B14F-4D97-AF65-F5344CB8AC3E}">
        <p14:creationId xmlns:p14="http://schemas.microsoft.com/office/powerpoint/2010/main" val="1140359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tx1"/>
                </a:solidFill>
              </a:defRPr>
            </a:lvl1pPr>
          </a:lstStyle>
          <a:p>
            <a:fld id="{B8571BB9-6BF1-45DD-A295-1C16F94DB944}" type="datetimeFigureOut">
              <a:rPr lang="en-US" smtClean="0"/>
              <a:pPr/>
              <a:t>8/18/2020</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78C068D8-D2B7-4162-B8EF-05E5DC99D35D}" type="slidenum">
              <a:rPr lang="en-US" smtClean="0"/>
              <a:pPr/>
              <a:t>‹#›</a:t>
            </a:fld>
            <a:endParaRPr lang="en-US"/>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9923293"/>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buClrTx/>
              <a:defRPr sz="2200">
                <a:solidFill>
                  <a:schemeClr val="tx1"/>
                </a:solidFill>
              </a:defRPr>
            </a:lvl1pPr>
            <a:lvl2pPr>
              <a:buClrTx/>
              <a:defRPr sz="2000">
                <a:solidFill>
                  <a:schemeClr val="tx1"/>
                </a:solidFill>
              </a:defRPr>
            </a:lvl2pPr>
            <a:lvl3pPr>
              <a:buClrTx/>
              <a:defRPr sz="1800">
                <a:solidFill>
                  <a:schemeClr val="tx1"/>
                </a:solidFill>
              </a:defRPr>
            </a:lvl3pPr>
            <a:lvl4pPr>
              <a:buClrTx/>
              <a:defRPr sz="1600">
                <a:solidFill>
                  <a:schemeClr val="tx1"/>
                </a:solidFill>
              </a:defRPr>
            </a:lvl4pPr>
            <a:lvl5pPr>
              <a:buClrTx/>
              <a:defRPr sz="1600">
                <a:solidFill>
                  <a:schemeClr val="tx1"/>
                </a:solidFill>
              </a:defRPr>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67612" y="2057400"/>
            <a:ext cx="4754880" cy="4023360"/>
          </a:xfrm>
        </p:spPr>
        <p:txBody>
          <a:bodyPr/>
          <a:lstStyle>
            <a:lvl1pPr>
              <a:buClrTx/>
              <a:defRPr sz="2200">
                <a:solidFill>
                  <a:schemeClr val="tx1"/>
                </a:solidFill>
              </a:defRPr>
            </a:lvl1pPr>
            <a:lvl2pPr>
              <a:buClrTx/>
              <a:defRPr sz="2000">
                <a:solidFill>
                  <a:schemeClr val="tx1"/>
                </a:solidFill>
              </a:defRPr>
            </a:lvl2pPr>
            <a:lvl3pPr>
              <a:buClrTx/>
              <a:defRPr sz="1800">
                <a:solidFill>
                  <a:schemeClr val="tx1"/>
                </a:solidFill>
              </a:defRPr>
            </a:lvl3pPr>
            <a:lvl4pPr>
              <a:buClrTx/>
              <a:defRPr sz="1600">
                <a:solidFill>
                  <a:schemeClr val="tx1"/>
                </a:solidFill>
              </a:defRPr>
            </a:lvl4pPr>
            <a:lvl5pPr>
              <a:buClrTx/>
              <a:defRPr sz="1600">
                <a:solidFill>
                  <a:schemeClr val="tx1"/>
                </a:solidFill>
              </a:defRPr>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lvl1pPr>
              <a:defRPr>
                <a:solidFill>
                  <a:schemeClr val="tx1"/>
                </a:solidFill>
              </a:defRPr>
            </a:lvl1pPr>
          </a:lstStyle>
          <a:p>
            <a:fld id="{B8571BB9-6BF1-45DD-A295-1C16F94DB944}" type="datetimeFigureOut">
              <a:rPr lang="en-US" smtClean="0"/>
              <a:pPr/>
              <a:t>8/18/2020</a:t>
            </a:fld>
            <a:endParaRPr lang="en-US"/>
          </a:p>
        </p:txBody>
      </p:sp>
      <p:sp>
        <p:nvSpPr>
          <p:cNvPr id="6" name="Footer Placeholder 5"/>
          <p:cNvSpPr>
            <a:spLocks noGrp="1"/>
          </p:cNvSpPr>
          <p:nvPr>
            <p:ph type="ftr" sz="quarter" idx="11"/>
          </p:nvPr>
        </p:nvSpPr>
        <p:spPr/>
        <p:txBody>
          <a:bodyPr/>
          <a:lstStyle>
            <a:lvl1pPr>
              <a:defRPr>
                <a:solidFill>
                  <a:schemeClr val="tx1"/>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78C068D8-D2B7-4162-B8EF-05E5DC99D35D}" type="slidenum">
              <a:rPr lang="en-US" smtClean="0"/>
              <a:pPr/>
              <a:t>‹#›</a:t>
            </a:fld>
            <a:endParaRPr lang="en-US"/>
          </a:p>
        </p:txBody>
      </p:sp>
    </p:spTree>
    <p:extLst>
      <p:ext uri="{BB962C8B-B14F-4D97-AF65-F5344CB8AC3E}">
        <p14:creationId xmlns:p14="http://schemas.microsoft.com/office/powerpoint/2010/main" val="3110058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3000" y="2721483"/>
            <a:ext cx="4754880" cy="3383280"/>
          </a:xfrm>
        </p:spPr>
        <p:txBody>
          <a:bodyPr/>
          <a:lstStyle>
            <a:lvl1pPr>
              <a:buClrTx/>
              <a:defRPr sz="2200">
                <a:solidFill>
                  <a:schemeClr val="tx1"/>
                </a:solidFill>
              </a:defRPr>
            </a:lvl1pPr>
            <a:lvl2pPr>
              <a:buClrTx/>
              <a:defRPr sz="2000">
                <a:solidFill>
                  <a:schemeClr val="tx1"/>
                </a:solidFill>
              </a:defRPr>
            </a:lvl2pPr>
            <a:lvl3pPr>
              <a:buClrTx/>
              <a:defRPr sz="1800">
                <a:solidFill>
                  <a:schemeClr val="tx1"/>
                </a:solidFill>
              </a:defRPr>
            </a:lvl3pPr>
            <a:lvl4pPr>
              <a:buClrTx/>
              <a:defRPr sz="1600">
                <a:solidFill>
                  <a:schemeClr val="tx1"/>
                </a:solidFill>
              </a:defRPr>
            </a:lvl4pPr>
            <a:lvl5pPr>
              <a:buClrTx/>
              <a:defRPr sz="1600">
                <a:solidFill>
                  <a:schemeClr val="tx1"/>
                </a:solidFill>
              </a:defRPr>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69173" y="2719322"/>
            <a:ext cx="4754880" cy="3383280"/>
          </a:xfrm>
        </p:spPr>
        <p:txBody>
          <a:bodyPr/>
          <a:lstStyle>
            <a:lvl1pPr>
              <a:buClrTx/>
              <a:defRPr sz="2200">
                <a:solidFill>
                  <a:schemeClr val="tx1"/>
                </a:solidFill>
              </a:defRPr>
            </a:lvl1pPr>
            <a:lvl2pPr>
              <a:buClrTx/>
              <a:defRPr sz="2000">
                <a:solidFill>
                  <a:schemeClr val="tx1"/>
                </a:solidFill>
              </a:defRPr>
            </a:lvl2pPr>
            <a:lvl3pPr>
              <a:buClrTx/>
              <a:defRPr sz="1800">
                <a:solidFill>
                  <a:schemeClr val="tx1"/>
                </a:solidFill>
              </a:defRPr>
            </a:lvl3pPr>
            <a:lvl4pPr>
              <a:buClrTx/>
              <a:defRPr sz="1600">
                <a:solidFill>
                  <a:schemeClr val="tx1"/>
                </a:solidFill>
              </a:defRPr>
            </a:lvl4pPr>
            <a:lvl5pPr>
              <a:buClrTx/>
              <a:defRPr sz="1600">
                <a:solidFill>
                  <a:schemeClr val="tx1"/>
                </a:solidFill>
              </a:defRPr>
            </a:lvl5pPr>
            <a:lvl6pPr>
              <a:defRPr sz="1600"/>
            </a:lvl6pPr>
            <a:lvl7pPr>
              <a:defRPr sz="1600"/>
            </a:lvl7pPr>
            <a:lvl8pPr>
              <a:defRPr sz="1600"/>
            </a:lvl8pPr>
            <a:lvl9pPr>
              <a:defRPr sz="16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lvl1pPr>
              <a:defRPr>
                <a:solidFill>
                  <a:schemeClr val="tx1"/>
                </a:solidFill>
              </a:defRPr>
            </a:lvl1pPr>
          </a:lstStyle>
          <a:p>
            <a:fld id="{B8571BB9-6BF1-45DD-A295-1C16F94DB944}" type="datetimeFigureOut">
              <a:rPr lang="en-US" smtClean="0"/>
              <a:pPr/>
              <a:t>8/18/2020</a:t>
            </a:fld>
            <a:endParaRPr lang="en-US"/>
          </a:p>
        </p:txBody>
      </p:sp>
      <p:sp>
        <p:nvSpPr>
          <p:cNvPr id="8" name="Footer Placeholder 7"/>
          <p:cNvSpPr>
            <a:spLocks noGrp="1"/>
          </p:cNvSpPr>
          <p:nvPr>
            <p:ph type="ftr" sz="quarter" idx="11"/>
          </p:nvPr>
        </p:nvSpPr>
        <p:spPr/>
        <p:txBody>
          <a:bodyPr/>
          <a:lstStyle>
            <a:lvl1pPr>
              <a:defRPr>
                <a:solidFill>
                  <a:schemeClr val="tx1"/>
                </a:solidFill>
              </a:defRPr>
            </a:lvl1pPr>
          </a:lstStyle>
          <a:p>
            <a:endParaRPr lang="en-US"/>
          </a:p>
        </p:txBody>
      </p:sp>
      <p:sp>
        <p:nvSpPr>
          <p:cNvPr id="9" name="Slide Number Placeholder 8"/>
          <p:cNvSpPr>
            <a:spLocks noGrp="1"/>
          </p:cNvSpPr>
          <p:nvPr>
            <p:ph type="sldNum" sz="quarter" idx="12"/>
          </p:nvPr>
        </p:nvSpPr>
        <p:spPr/>
        <p:txBody>
          <a:bodyPr/>
          <a:lstStyle>
            <a:lvl1pPr>
              <a:defRPr>
                <a:solidFill>
                  <a:schemeClr val="tx1"/>
                </a:solidFill>
              </a:defRPr>
            </a:lvl1pPr>
          </a:lstStyle>
          <a:p>
            <a:fld id="{78C068D8-D2B7-4162-B8EF-05E5DC99D35D}" type="slidenum">
              <a:rPr lang="en-US" smtClean="0"/>
              <a:pPr/>
              <a:t>‹#›</a:t>
            </a:fld>
            <a:endParaRPr lang="en-US"/>
          </a:p>
        </p:txBody>
      </p:sp>
    </p:spTree>
    <p:extLst>
      <p:ext uri="{BB962C8B-B14F-4D97-AF65-F5344CB8AC3E}">
        <p14:creationId xmlns:p14="http://schemas.microsoft.com/office/powerpoint/2010/main" val="32699088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tx1"/>
                </a:solidFill>
              </a:defRPr>
            </a:lvl1pPr>
          </a:lstStyle>
          <a:p>
            <a:fld id="{B8571BB9-6BF1-45DD-A295-1C16F94DB944}" type="datetimeFigureOut">
              <a:rPr lang="en-US" smtClean="0"/>
              <a:pPr/>
              <a:t>8/18/2020</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endParaRPr lang="en-US"/>
          </a:p>
        </p:txBody>
      </p:sp>
      <p:sp>
        <p:nvSpPr>
          <p:cNvPr id="5" name="Slide Number Placeholder 4"/>
          <p:cNvSpPr>
            <a:spLocks noGrp="1"/>
          </p:cNvSpPr>
          <p:nvPr>
            <p:ph type="sldNum" sz="quarter" idx="12"/>
          </p:nvPr>
        </p:nvSpPr>
        <p:spPr/>
        <p:txBody>
          <a:bodyPr/>
          <a:lstStyle>
            <a:lvl1pPr>
              <a:defRPr>
                <a:solidFill>
                  <a:schemeClr val="tx1"/>
                </a:solidFill>
              </a:defRPr>
            </a:lvl1pPr>
          </a:lstStyle>
          <a:p>
            <a:fld id="{78C068D8-D2B7-4162-B8EF-05E5DC99D35D}" type="slidenum">
              <a:rPr lang="en-US" smtClean="0"/>
              <a:pPr/>
              <a:t>‹#›</a:t>
            </a:fld>
            <a:endParaRPr lang="en-US"/>
          </a:p>
        </p:txBody>
      </p:sp>
    </p:spTree>
    <p:extLst>
      <p:ext uri="{BB962C8B-B14F-4D97-AF65-F5344CB8AC3E}">
        <p14:creationId xmlns:p14="http://schemas.microsoft.com/office/powerpoint/2010/main" val="10593124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solidFill>
                  <a:schemeClr val="tx1"/>
                </a:solidFill>
              </a:defRPr>
            </a:lvl1pPr>
          </a:lstStyle>
          <a:p>
            <a:fld id="{B8571BB9-6BF1-45DD-A295-1C16F94DB944}" type="datetimeFigureOut">
              <a:rPr lang="en-US" smtClean="0"/>
              <a:pPr/>
              <a:t>8/18/2020</a:t>
            </a:fld>
            <a:endParaRPr lang="en-US"/>
          </a:p>
        </p:txBody>
      </p:sp>
      <p:sp>
        <p:nvSpPr>
          <p:cNvPr id="3" name="Footer Placeholder 2"/>
          <p:cNvSpPr>
            <a:spLocks noGrp="1"/>
          </p:cNvSpPr>
          <p:nvPr>
            <p:ph type="ftr" sz="quarter" idx="11"/>
          </p:nvPr>
        </p:nvSpPr>
        <p:spPr/>
        <p:txBody>
          <a:bodyPr/>
          <a:lstStyle>
            <a:lvl1pPr>
              <a:defRPr>
                <a:solidFill>
                  <a:schemeClr val="tx1"/>
                </a:solidFill>
              </a:defRPr>
            </a:lvl1pPr>
          </a:lstStyle>
          <a:p>
            <a:endParaRPr lang="en-US"/>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78C068D8-D2B7-4162-B8EF-05E5DC99D35D}" type="slidenum">
              <a:rPr lang="en-US" smtClean="0"/>
              <a:pPr/>
              <a:t>‹#›</a:t>
            </a:fld>
            <a:endParaRPr lang="en-US"/>
          </a:p>
        </p:txBody>
      </p:sp>
    </p:spTree>
    <p:extLst>
      <p:ext uri="{BB962C8B-B14F-4D97-AF65-F5344CB8AC3E}">
        <p14:creationId xmlns:p14="http://schemas.microsoft.com/office/powerpoint/2010/main" val="3129842617"/>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solidFill>
                  <a:schemeClr val="tx1"/>
                </a:solidFill>
              </a:defRPr>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buClrTx/>
              <a:defRPr sz="3200">
                <a:solidFill>
                  <a:schemeClr val="tx1"/>
                </a:solidFill>
              </a:defRPr>
            </a:lvl1pPr>
            <a:lvl2pPr>
              <a:buClrTx/>
              <a:defRPr sz="2800">
                <a:solidFill>
                  <a:schemeClr val="tx1"/>
                </a:solidFill>
              </a:defRPr>
            </a:lvl2pPr>
            <a:lvl3pPr>
              <a:buClrTx/>
              <a:defRPr sz="2400">
                <a:solidFill>
                  <a:schemeClr val="tx1"/>
                </a:solidFill>
              </a:defRPr>
            </a:lvl3pPr>
            <a:lvl4pPr>
              <a:buClrTx/>
              <a:defRPr sz="2000">
                <a:solidFill>
                  <a:schemeClr val="tx1"/>
                </a:solidFill>
              </a:defRPr>
            </a:lvl4pPr>
            <a:lvl5pPr>
              <a:buClrTx/>
              <a:defRPr sz="2000">
                <a:solidFill>
                  <a:schemeClr val="tx1"/>
                </a:solidFill>
              </a:defRPr>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tx1"/>
                </a:solidFill>
              </a:defRPr>
            </a:lvl1pPr>
          </a:lstStyle>
          <a:p>
            <a:fld id="{B8571BB9-6BF1-45DD-A295-1C16F94DB944}" type="datetimeFigureOut">
              <a:rPr lang="en-US" smtClean="0"/>
              <a:pPr/>
              <a:t>8/18/2020</a:t>
            </a:fld>
            <a:endParaRPr lang="en-US"/>
          </a:p>
        </p:txBody>
      </p:sp>
      <p:sp>
        <p:nvSpPr>
          <p:cNvPr id="6" name="Footer Placeholder 5"/>
          <p:cNvSpPr>
            <a:spLocks noGrp="1"/>
          </p:cNvSpPr>
          <p:nvPr>
            <p:ph type="ftr" sz="quarter" idx="11"/>
          </p:nvPr>
        </p:nvSpPr>
        <p:spPr/>
        <p:txBody>
          <a:bodyPr/>
          <a:lstStyle>
            <a:lvl1pPr>
              <a:defRPr>
                <a:solidFill>
                  <a:schemeClr val="tx1"/>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78C068D8-D2B7-4162-B8EF-05E5DC99D35D}" type="slidenum">
              <a:rPr lang="en-US" smtClean="0"/>
              <a:pPr/>
              <a:t>‹#›</a:t>
            </a:fld>
            <a:endParaRPr lang="en-US"/>
          </a:p>
        </p:txBody>
      </p:sp>
    </p:spTree>
    <p:extLst>
      <p:ext uri="{BB962C8B-B14F-4D97-AF65-F5344CB8AC3E}">
        <p14:creationId xmlns:p14="http://schemas.microsoft.com/office/powerpoint/2010/main" val="340206211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solidFill>
                  <a:schemeClr val="tx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tx1"/>
                </a:solidFill>
              </a:defRPr>
            </a:lvl1pPr>
          </a:lstStyle>
          <a:p>
            <a:fld id="{B8571BB9-6BF1-45DD-A295-1C16F94DB944}" type="datetimeFigureOut">
              <a:rPr lang="en-US" smtClean="0"/>
              <a:pPr/>
              <a:t>8/18/2020</a:t>
            </a:fld>
            <a:endParaRPr lang="en-US"/>
          </a:p>
        </p:txBody>
      </p:sp>
      <p:sp>
        <p:nvSpPr>
          <p:cNvPr id="6" name="Footer Placeholder 5"/>
          <p:cNvSpPr>
            <a:spLocks noGrp="1"/>
          </p:cNvSpPr>
          <p:nvPr>
            <p:ph type="ftr" sz="quarter" idx="11"/>
          </p:nvPr>
        </p:nvSpPr>
        <p:spPr/>
        <p:txBody>
          <a:bodyPr/>
          <a:lstStyle>
            <a:lvl1pPr>
              <a:defRPr>
                <a:solidFill>
                  <a:schemeClr val="tx1"/>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78C068D8-D2B7-4162-B8EF-05E5DC99D35D}" type="slidenum">
              <a:rPr lang="en-US" smtClean="0"/>
              <a:pPr/>
              <a:t>‹#›</a:t>
            </a:fld>
            <a:endParaRPr lang="en-US"/>
          </a:p>
        </p:txBody>
      </p:sp>
    </p:spTree>
    <p:extLst>
      <p:ext uri="{BB962C8B-B14F-4D97-AF65-F5344CB8AC3E}">
        <p14:creationId xmlns:p14="http://schemas.microsoft.com/office/powerpoint/2010/main" val="40280655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tx1"/>
                </a:solidFill>
              </a:defRPr>
            </a:lvl1pPr>
          </a:lstStyle>
          <a:p>
            <a:fld id="{B8571BB9-6BF1-45DD-A295-1C16F94DB944}" type="datetimeFigureOut">
              <a:rPr lang="en-US" smtClean="0"/>
              <a:pPr/>
              <a:t>8/18/2020</a:t>
            </a:fld>
            <a:endParaRPr lang="en-US"/>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tx1"/>
                </a:solidFill>
              </a:defRPr>
            </a:lvl1pPr>
          </a:lstStyle>
          <a:p>
            <a:endParaRPr lang="en-US"/>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tx1"/>
                </a:solidFill>
              </a:defRPr>
            </a:lvl1pPr>
          </a:lstStyle>
          <a:p>
            <a:fld id="{78C068D8-D2B7-4162-B8EF-05E5DC99D35D}" type="slidenum">
              <a:rPr lang="en-US" smtClean="0"/>
              <a:pPr/>
              <a:t>‹#›</a:t>
            </a:fld>
            <a:endParaRPr lang="en-US"/>
          </a:p>
        </p:txBody>
      </p:sp>
    </p:spTree>
    <p:extLst>
      <p:ext uri="{BB962C8B-B14F-4D97-AF65-F5344CB8AC3E}">
        <p14:creationId xmlns:p14="http://schemas.microsoft.com/office/powerpoint/2010/main" val="758155861"/>
      </p:ext>
    </p:extLst>
  </p:cSld>
  <p:clrMap bg1="lt1" tx1="dk1" bg2="lt2" tx2="dk2" accent1="accent1" accent2="accent2" accent3="accent3" accent4="accent4" accent5="accent5" accent6="accent6" hlink="hlink" folHlink="folHlink"/>
  <p:sldLayoutIdLst>
    <p:sldLayoutId id="2147484096" r:id="rId1"/>
    <p:sldLayoutId id="2147484097" r:id="rId2"/>
    <p:sldLayoutId id="2147484098" r:id="rId3"/>
    <p:sldLayoutId id="2147484099" r:id="rId4"/>
    <p:sldLayoutId id="2147484100" r:id="rId5"/>
    <p:sldLayoutId id="2147484101" r:id="rId6"/>
    <p:sldLayoutId id="2147484102" r:id="rId7"/>
    <p:sldLayoutId id="2147484103" r:id="rId8"/>
    <p:sldLayoutId id="2147484104" r:id="rId9"/>
    <p:sldLayoutId id="2147484105" r:id="rId10"/>
    <p:sldLayoutId id="214748410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182880" algn="l" defTabSz="914400" rtl="0" eaLnBrk="1" latinLnBrk="0" hangingPunct="1">
        <a:lnSpc>
          <a:spcPct val="90000"/>
        </a:lnSpc>
        <a:spcBef>
          <a:spcPts val="1400"/>
        </a:spcBef>
        <a:buClrTx/>
        <a:buSzPct val="80000"/>
        <a:buFont typeface="Corbel" pitchFamily="34" charset="0"/>
        <a:buChar char="•"/>
        <a:defRPr sz="2200" kern="1200">
          <a:solidFill>
            <a:schemeClr val="tx1"/>
          </a:solidFill>
          <a:latin typeface="+mn-lt"/>
          <a:ea typeface="+mn-ea"/>
          <a:cs typeface="+mn-cs"/>
        </a:defRPr>
      </a:lvl1pPr>
      <a:lvl2pPr marL="457200" indent="-182880" algn="l" defTabSz="914400" rtl="0" eaLnBrk="1" latinLnBrk="0" hangingPunct="1">
        <a:lnSpc>
          <a:spcPct val="90000"/>
        </a:lnSpc>
        <a:spcBef>
          <a:spcPts val="200"/>
        </a:spcBef>
        <a:spcAft>
          <a:spcPts val="400"/>
        </a:spcAft>
        <a:buClrTx/>
        <a:buSzPct val="80000"/>
        <a:buFont typeface="Corbel" pitchFamily="34" charset="0"/>
        <a:buChar char="•"/>
        <a:defRPr sz="2000" kern="1200">
          <a:solidFill>
            <a:schemeClr val="tx1"/>
          </a:solidFill>
          <a:latin typeface="+mn-lt"/>
          <a:ea typeface="+mn-ea"/>
          <a:cs typeface="+mn-cs"/>
        </a:defRPr>
      </a:lvl2pPr>
      <a:lvl3pPr marL="731520" indent="-182880" algn="l" defTabSz="914400" rtl="0" eaLnBrk="1" latinLnBrk="0" hangingPunct="1">
        <a:lnSpc>
          <a:spcPct val="90000"/>
        </a:lnSpc>
        <a:spcBef>
          <a:spcPts val="200"/>
        </a:spcBef>
        <a:spcAft>
          <a:spcPts val="400"/>
        </a:spcAft>
        <a:buClrTx/>
        <a:buSzPct val="80000"/>
        <a:buFont typeface="Corbel" pitchFamily="34" charset="0"/>
        <a:buChar char="•"/>
        <a:defRPr sz="1800" kern="1200">
          <a:solidFill>
            <a:schemeClr val="tx1"/>
          </a:solidFill>
          <a:latin typeface="+mn-lt"/>
          <a:ea typeface="+mn-ea"/>
          <a:cs typeface="+mn-cs"/>
        </a:defRPr>
      </a:lvl3pPr>
      <a:lvl4pPr marL="1005840" indent="-182880" algn="l" defTabSz="914400" rtl="0" eaLnBrk="1" latinLnBrk="0" hangingPunct="1">
        <a:lnSpc>
          <a:spcPct val="90000"/>
        </a:lnSpc>
        <a:spcBef>
          <a:spcPts val="200"/>
        </a:spcBef>
        <a:spcAft>
          <a:spcPts val="400"/>
        </a:spcAft>
        <a:buClrTx/>
        <a:buSzPct val="80000"/>
        <a:buFont typeface="Corbel" pitchFamily="34" charset="0"/>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200"/>
        </a:spcBef>
        <a:spcAft>
          <a:spcPts val="400"/>
        </a:spcAft>
        <a:buClrTx/>
        <a:buSzPct val="80000"/>
        <a:buFont typeface="Corbel" pitchFamily="34" charset="0"/>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A30BA-40E2-46F9-AF7E-383A31916D6A}"/>
              </a:ext>
            </a:extLst>
          </p:cNvPr>
          <p:cNvSpPr>
            <a:spLocks noGrp="1"/>
          </p:cNvSpPr>
          <p:nvPr>
            <p:ph type="ctrTitle"/>
          </p:nvPr>
        </p:nvSpPr>
        <p:spPr/>
        <p:txBody>
          <a:bodyPr/>
          <a:lstStyle/>
          <a:p>
            <a:r>
              <a:rPr lang="en-US" dirty="0"/>
              <a:t>Unit Tests</a:t>
            </a:r>
          </a:p>
        </p:txBody>
      </p:sp>
      <p:sp>
        <p:nvSpPr>
          <p:cNvPr id="3" name="Subtitle 2">
            <a:extLst>
              <a:ext uri="{FF2B5EF4-FFF2-40B4-BE49-F238E27FC236}">
                <a16:creationId xmlns:a16="http://schemas.microsoft.com/office/drawing/2014/main" id="{ECDDB7E2-50CB-4BEE-9464-FFA228A3FF66}"/>
              </a:ext>
            </a:extLst>
          </p:cNvPr>
          <p:cNvSpPr>
            <a:spLocks noGrp="1"/>
          </p:cNvSpPr>
          <p:nvPr>
            <p:ph type="subTitle" idx="1"/>
          </p:nvPr>
        </p:nvSpPr>
        <p:spPr/>
        <p:txBody>
          <a:bodyPr/>
          <a:lstStyle/>
          <a:p>
            <a:r>
              <a:rPr lang="en-US" dirty="0"/>
              <a:t>An Introduction to Computer Science</a:t>
            </a:r>
          </a:p>
        </p:txBody>
      </p:sp>
      <p:pic>
        <p:nvPicPr>
          <p:cNvPr id="5" name="Audio 4">
            <a:hlinkClick r:id="" action="ppaction://media"/>
            <a:extLst>
              <a:ext uri="{FF2B5EF4-FFF2-40B4-BE49-F238E27FC236}">
                <a16:creationId xmlns:a16="http://schemas.microsoft.com/office/drawing/2014/main" id="{55700DD6-E757-4DA4-A740-B3841DEBEE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1188923"/>
      </p:ext>
    </p:extLst>
  </p:cSld>
  <p:clrMapOvr>
    <a:masterClrMapping/>
  </p:clrMapOvr>
  <mc:AlternateContent xmlns:mc="http://schemas.openxmlformats.org/markup-compatibility/2006" xmlns:p159="http://schemas.microsoft.com/office/powerpoint/2015/09/main">
    <mc:Choice Requires="p159">
      <p:transition spd="slow" advTm="3836">
        <p159:morph option="byObject"/>
      </p:transition>
    </mc:Choice>
    <mc:Fallback xmlns="">
      <p:transition spd="slow" advTm="38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A7858-716E-4BCA-BC2B-0002F9A62BAD}"/>
              </a:ext>
            </a:extLst>
          </p:cNvPr>
          <p:cNvSpPr>
            <a:spLocks noGrp="1"/>
          </p:cNvSpPr>
          <p:nvPr>
            <p:ph type="title"/>
          </p:nvPr>
        </p:nvSpPr>
        <p:spPr/>
        <p:txBody>
          <a:bodyPr/>
          <a:lstStyle/>
          <a:p>
            <a:r>
              <a:rPr lang="en-US" dirty="0"/>
              <a:t>Unit Tests</a:t>
            </a:r>
          </a:p>
        </p:txBody>
      </p:sp>
      <p:sp>
        <p:nvSpPr>
          <p:cNvPr id="3" name="Content Placeholder 2">
            <a:extLst>
              <a:ext uri="{FF2B5EF4-FFF2-40B4-BE49-F238E27FC236}">
                <a16:creationId xmlns:a16="http://schemas.microsoft.com/office/drawing/2014/main" id="{527BD8ED-773D-431F-B807-A8DA4DF23CCB}"/>
              </a:ext>
            </a:extLst>
          </p:cNvPr>
          <p:cNvSpPr>
            <a:spLocks noGrp="1"/>
          </p:cNvSpPr>
          <p:nvPr>
            <p:ph idx="1"/>
          </p:nvPr>
        </p:nvSpPr>
        <p:spPr/>
        <p:txBody>
          <a:bodyPr>
            <a:normAutofit/>
          </a:bodyPr>
          <a:lstStyle/>
          <a:p>
            <a:pPr marL="45720" indent="0">
              <a:buNone/>
            </a:pPr>
            <a:r>
              <a:rPr lang="en-US" sz="2800" dirty="0"/>
              <a:t>Make it easier to…</a:t>
            </a:r>
          </a:p>
          <a:p>
            <a:pPr marL="560070" indent="-514350">
              <a:buFont typeface="+mj-lt"/>
              <a:buAutoNum type="arabicPeriod"/>
            </a:pPr>
            <a:r>
              <a:rPr lang="en-US" sz="2800" dirty="0"/>
              <a:t>Find problems earlier</a:t>
            </a:r>
          </a:p>
          <a:p>
            <a:pPr marL="560070" indent="-514350">
              <a:buFont typeface="+mj-lt"/>
              <a:buAutoNum type="arabicPeriod"/>
            </a:pPr>
            <a:r>
              <a:rPr lang="en-US" sz="2800" dirty="0"/>
              <a:t>Change things later</a:t>
            </a:r>
          </a:p>
          <a:p>
            <a:pPr marL="560070" indent="-514350">
              <a:buFont typeface="+mj-lt"/>
              <a:buAutoNum type="arabicPeriod"/>
            </a:pPr>
            <a:r>
              <a:rPr lang="en-US" sz="2800" dirty="0"/>
              <a:t>Glue together code</a:t>
            </a:r>
          </a:p>
        </p:txBody>
      </p:sp>
      <p:pic>
        <p:nvPicPr>
          <p:cNvPr id="5" name="Audio 4">
            <a:hlinkClick r:id="" action="ppaction://media"/>
            <a:extLst>
              <a:ext uri="{FF2B5EF4-FFF2-40B4-BE49-F238E27FC236}">
                <a16:creationId xmlns:a16="http://schemas.microsoft.com/office/drawing/2014/main" id="{08864970-7555-4D88-A20F-E9A462C1C1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20366004"/>
      </p:ext>
    </p:extLst>
  </p:cSld>
  <p:clrMapOvr>
    <a:masterClrMapping/>
  </p:clrMapOvr>
  <mc:AlternateContent xmlns:mc="http://schemas.openxmlformats.org/markup-compatibility/2006" xmlns:p159="http://schemas.microsoft.com/office/powerpoint/2015/09/main">
    <mc:Choice Requires="p159">
      <p:transition spd="slow" advTm="25316">
        <p159:morph option="byObject"/>
      </p:transition>
    </mc:Choice>
    <mc:Fallback xmlns="">
      <p:transition spd="slow" advTm="2531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422BB-5E62-4BE9-B309-67B0DD53F1CF}"/>
              </a:ext>
            </a:extLst>
          </p:cNvPr>
          <p:cNvSpPr>
            <a:spLocks noGrp="1"/>
          </p:cNvSpPr>
          <p:nvPr>
            <p:ph type="title"/>
          </p:nvPr>
        </p:nvSpPr>
        <p:spPr/>
        <p:txBody>
          <a:bodyPr/>
          <a:lstStyle/>
          <a:p>
            <a:r>
              <a:rPr lang="en-US" dirty="0"/>
              <a:t>Example Unit Test</a:t>
            </a:r>
          </a:p>
        </p:txBody>
      </p:sp>
      <p:sp>
        <p:nvSpPr>
          <p:cNvPr id="4" name="Rectangle 3">
            <a:extLst>
              <a:ext uri="{FF2B5EF4-FFF2-40B4-BE49-F238E27FC236}">
                <a16:creationId xmlns:a16="http://schemas.microsoft.com/office/drawing/2014/main" id="{14D15452-DD26-4BFE-B001-695829DA34E6}"/>
              </a:ext>
            </a:extLst>
          </p:cNvPr>
          <p:cNvSpPr/>
          <p:nvPr/>
        </p:nvSpPr>
        <p:spPr>
          <a:xfrm>
            <a:off x="1143000" y="2178996"/>
            <a:ext cx="8535838" cy="3539430"/>
          </a:xfrm>
          <a:prstGeom prst="rect">
            <a:avLst/>
          </a:prstGeom>
        </p:spPr>
        <p:txBody>
          <a:bodyPr wrap="square">
            <a:spAutoFit/>
          </a:bodyPr>
          <a:lstStyle/>
          <a:p>
            <a:r>
              <a:rPr lang="en-US" sz="2800" b="1" dirty="0">
                <a:solidFill>
                  <a:srgbClr val="0000FF"/>
                </a:solidFill>
                <a:highlight>
                  <a:srgbClr val="FFFFFF"/>
                </a:highlight>
                <a:latin typeface="Courier New" panose="02070309020205020404" pitchFamily="49" charset="0"/>
              </a:rPr>
              <a:t>from</a:t>
            </a:r>
            <a:r>
              <a:rPr lang="en-US" sz="2800" dirty="0">
                <a:solidFill>
                  <a:srgbClr val="000000"/>
                </a:solidFill>
                <a:highlight>
                  <a:srgbClr val="FFFFFF"/>
                </a:highlight>
                <a:latin typeface="Courier New" panose="02070309020205020404" pitchFamily="49" charset="0"/>
              </a:rPr>
              <a:t> cisc108 </a:t>
            </a:r>
            <a:r>
              <a:rPr lang="en-US" sz="2800" b="1" dirty="0">
                <a:solidFill>
                  <a:srgbClr val="0000FF"/>
                </a:solidFill>
                <a:highlight>
                  <a:srgbClr val="FFFFFF"/>
                </a:highlight>
                <a:latin typeface="Courier New" panose="02070309020205020404" pitchFamily="49" charset="0"/>
              </a:rPr>
              <a:t>import</a:t>
            </a:r>
            <a:r>
              <a:rPr lang="en-US" sz="2800" dirty="0">
                <a:solidFill>
                  <a:srgbClr val="000000"/>
                </a:solidFill>
                <a:highlight>
                  <a:srgbClr val="FFFFFF"/>
                </a:highlight>
                <a:latin typeface="Courier New" panose="02070309020205020404" pitchFamily="49" charset="0"/>
              </a:rPr>
              <a:t> </a:t>
            </a:r>
            <a:r>
              <a:rPr lang="en-US" sz="2800" dirty="0" err="1">
                <a:solidFill>
                  <a:srgbClr val="000000"/>
                </a:solidFill>
                <a:highlight>
                  <a:srgbClr val="FFFFFF"/>
                </a:highlight>
                <a:latin typeface="Courier New" panose="02070309020205020404" pitchFamily="49" charset="0"/>
              </a:rPr>
              <a:t>assert_equal</a:t>
            </a:r>
            <a:endParaRPr lang="en-US" sz="2800" dirty="0">
              <a:solidFill>
                <a:srgbClr val="000000"/>
              </a:solidFill>
              <a:highlight>
                <a:srgbClr val="FFFFFF"/>
              </a:highlight>
              <a:latin typeface="Courier New" panose="02070309020205020404" pitchFamily="49" charset="0"/>
            </a:endParaRPr>
          </a:p>
          <a:p>
            <a:endParaRPr lang="en-US" sz="2800" dirty="0">
              <a:solidFill>
                <a:srgbClr val="000000"/>
              </a:solidFill>
              <a:highlight>
                <a:srgbClr val="FFFFFF"/>
              </a:highlight>
              <a:latin typeface="Courier New" panose="02070309020205020404" pitchFamily="49" charset="0"/>
            </a:endParaRPr>
          </a:p>
          <a:p>
            <a:endParaRPr lang="en-US" sz="2800" dirty="0">
              <a:solidFill>
                <a:srgbClr val="000000"/>
              </a:solidFill>
              <a:highlight>
                <a:srgbClr val="FFFFFF"/>
              </a:highlight>
              <a:latin typeface="Courier New" panose="02070309020205020404" pitchFamily="49" charset="0"/>
            </a:endParaRPr>
          </a:p>
          <a:p>
            <a:r>
              <a:rPr lang="en-US" sz="2800" b="1" dirty="0">
                <a:solidFill>
                  <a:srgbClr val="0000FF"/>
                </a:solidFill>
                <a:highlight>
                  <a:srgbClr val="FFFFFF"/>
                </a:highlight>
                <a:latin typeface="Courier New" panose="02070309020205020404" pitchFamily="49" charset="0"/>
              </a:rPr>
              <a:t>def</a:t>
            </a:r>
            <a:r>
              <a:rPr lang="en-US" sz="2800" dirty="0">
                <a:solidFill>
                  <a:srgbClr val="000000"/>
                </a:solidFill>
                <a:highlight>
                  <a:srgbClr val="FFFFFF"/>
                </a:highlight>
                <a:latin typeface="Courier New" panose="02070309020205020404" pitchFamily="49" charset="0"/>
              </a:rPr>
              <a:t> </a:t>
            </a:r>
            <a:r>
              <a:rPr lang="en-US" sz="2800" dirty="0" err="1">
                <a:solidFill>
                  <a:srgbClr val="FF00FF"/>
                </a:solidFill>
                <a:highlight>
                  <a:srgbClr val="FFFFFF"/>
                </a:highlight>
                <a:latin typeface="Courier New" panose="02070309020205020404" pitchFamily="49" charset="0"/>
              </a:rPr>
              <a:t>feet_to_inches</a:t>
            </a:r>
            <a:r>
              <a:rPr lang="en-US" sz="2800" b="1" dirty="0">
                <a:solidFill>
                  <a:srgbClr val="000080"/>
                </a:solidFill>
                <a:highlight>
                  <a:srgbClr val="FFFFFF"/>
                </a:highlight>
                <a:latin typeface="Courier New" panose="02070309020205020404" pitchFamily="49" charset="0"/>
              </a:rPr>
              <a:t>(</a:t>
            </a:r>
            <a:r>
              <a:rPr lang="en-US" sz="2800" dirty="0" err="1">
                <a:solidFill>
                  <a:srgbClr val="000000"/>
                </a:solidFill>
                <a:highlight>
                  <a:srgbClr val="FFFFFF"/>
                </a:highlight>
                <a:latin typeface="Courier New" panose="02070309020205020404" pitchFamily="49" charset="0"/>
              </a:rPr>
              <a:t>distance:int</a:t>
            </a:r>
            <a:r>
              <a:rPr lang="en-US" sz="2800" b="1" dirty="0">
                <a:solidFill>
                  <a:srgbClr val="000080"/>
                </a:solidFill>
                <a:highlight>
                  <a:srgbClr val="FFFFFF"/>
                </a:highlight>
                <a:latin typeface="Courier New" panose="02070309020205020404" pitchFamily="49" charset="0"/>
              </a:rPr>
              <a:t>)-&gt;</a:t>
            </a:r>
            <a:r>
              <a:rPr lang="en-US" sz="2800" dirty="0">
                <a:solidFill>
                  <a:srgbClr val="000080"/>
                </a:solidFill>
                <a:highlight>
                  <a:srgbClr val="FFFFFF"/>
                </a:highlight>
                <a:latin typeface="Courier New" panose="02070309020205020404" pitchFamily="49" charset="0"/>
              </a:rPr>
              <a:t>int</a:t>
            </a:r>
            <a:r>
              <a:rPr lang="en-US" sz="2800" b="1" dirty="0">
                <a:solidFill>
                  <a:srgbClr val="000080"/>
                </a:solidFill>
                <a:highlight>
                  <a:srgbClr val="FFFFFF"/>
                </a:highlight>
                <a:latin typeface="Courier New" panose="02070309020205020404" pitchFamily="49" charset="0"/>
              </a:rPr>
              <a:t>:</a:t>
            </a:r>
            <a:endParaRPr lang="en-US" sz="2800" dirty="0">
              <a:solidFill>
                <a:srgbClr val="000000"/>
              </a:solidFill>
              <a:highlight>
                <a:srgbClr val="FFFFFF"/>
              </a:highlight>
              <a:latin typeface="Courier New" panose="02070309020205020404" pitchFamily="49" charset="0"/>
            </a:endParaRPr>
          </a:p>
          <a:p>
            <a:r>
              <a:rPr lang="en-US" sz="2800" dirty="0">
                <a:solidFill>
                  <a:srgbClr val="000000"/>
                </a:solidFill>
                <a:highlight>
                  <a:srgbClr val="FFFFFF"/>
                </a:highlight>
                <a:latin typeface="Courier New" panose="02070309020205020404" pitchFamily="49" charset="0"/>
              </a:rPr>
              <a:t>    </a:t>
            </a:r>
            <a:r>
              <a:rPr lang="en-US" sz="2800" b="1" dirty="0">
                <a:solidFill>
                  <a:srgbClr val="0000FF"/>
                </a:solidFill>
                <a:highlight>
                  <a:srgbClr val="FFFFFF"/>
                </a:highlight>
                <a:latin typeface="Courier New" panose="02070309020205020404" pitchFamily="49" charset="0"/>
              </a:rPr>
              <a:t>return</a:t>
            </a:r>
            <a:r>
              <a:rPr lang="en-US" sz="2800" dirty="0">
                <a:solidFill>
                  <a:srgbClr val="000000"/>
                </a:solidFill>
                <a:highlight>
                  <a:srgbClr val="FFFFFF"/>
                </a:highlight>
                <a:latin typeface="Courier New" panose="02070309020205020404" pitchFamily="49" charset="0"/>
              </a:rPr>
              <a:t> distance </a:t>
            </a:r>
            <a:r>
              <a:rPr lang="en-US" sz="2800" b="1" dirty="0">
                <a:solidFill>
                  <a:srgbClr val="000080"/>
                </a:solidFill>
                <a:highlight>
                  <a:srgbClr val="FFFFFF"/>
                </a:highlight>
                <a:latin typeface="Courier New" panose="02070309020205020404" pitchFamily="49" charset="0"/>
              </a:rPr>
              <a:t>*</a:t>
            </a:r>
            <a:r>
              <a:rPr lang="en-US" sz="2800" dirty="0">
                <a:solidFill>
                  <a:srgbClr val="000000"/>
                </a:solidFill>
                <a:highlight>
                  <a:srgbClr val="FFFFFF"/>
                </a:highlight>
                <a:latin typeface="Courier New" panose="02070309020205020404" pitchFamily="49" charset="0"/>
              </a:rPr>
              <a:t> </a:t>
            </a:r>
            <a:r>
              <a:rPr lang="en-US" sz="2800" dirty="0">
                <a:solidFill>
                  <a:srgbClr val="800000"/>
                </a:solidFill>
                <a:highlight>
                  <a:srgbClr val="FFFFFF"/>
                </a:highlight>
                <a:latin typeface="Courier New" panose="02070309020205020404" pitchFamily="49" charset="0"/>
              </a:rPr>
              <a:t>12</a:t>
            </a:r>
            <a:endParaRPr lang="en-US" sz="2800" dirty="0">
              <a:solidFill>
                <a:srgbClr val="000000"/>
              </a:solidFill>
              <a:highlight>
                <a:srgbClr val="FFFFFF"/>
              </a:highlight>
              <a:latin typeface="Courier New" panose="02070309020205020404" pitchFamily="49" charset="0"/>
            </a:endParaRPr>
          </a:p>
          <a:p>
            <a:endParaRPr lang="en-US" sz="2800" dirty="0">
              <a:solidFill>
                <a:srgbClr val="000000"/>
              </a:solidFill>
              <a:highlight>
                <a:srgbClr val="FFFFFF"/>
              </a:highlight>
              <a:latin typeface="Courier New" panose="02070309020205020404" pitchFamily="49" charset="0"/>
            </a:endParaRPr>
          </a:p>
          <a:p>
            <a:endParaRPr lang="en-US" sz="2800" dirty="0">
              <a:solidFill>
                <a:srgbClr val="000000"/>
              </a:solidFill>
              <a:highlight>
                <a:srgbClr val="FFFFFF"/>
              </a:highlight>
              <a:latin typeface="Courier New" panose="02070309020205020404" pitchFamily="49" charset="0"/>
            </a:endParaRPr>
          </a:p>
          <a:p>
            <a:r>
              <a:rPr lang="en-US" sz="2800" dirty="0" err="1">
                <a:solidFill>
                  <a:srgbClr val="000000"/>
                </a:solidFill>
                <a:highlight>
                  <a:srgbClr val="FFFFFF"/>
                </a:highlight>
                <a:latin typeface="Courier New" panose="02070309020205020404" pitchFamily="49" charset="0"/>
              </a:rPr>
              <a:t>assert_equal</a:t>
            </a:r>
            <a:r>
              <a:rPr lang="en-US" sz="2800" b="1" dirty="0">
                <a:solidFill>
                  <a:srgbClr val="000080"/>
                </a:solidFill>
                <a:highlight>
                  <a:srgbClr val="FFFFFF"/>
                </a:highlight>
                <a:latin typeface="Courier New" panose="02070309020205020404" pitchFamily="49" charset="0"/>
              </a:rPr>
              <a:t>(</a:t>
            </a:r>
            <a:r>
              <a:rPr lang="en-US" sz="2800" dirty="0" err="1">
                <a:solidFill>
                  <a:srgbClr val="000000"/>
                </a:solidFill>
                <a:highlight>
                  <a:srgbClr val="FFFFFF"/>
                </a:highlight>
                <a:latin typeface="Courier New" panose="02070309020205020404" pitchFamily="49" charset="0"/>
              </a:rPr>
              <a:t>feet_to_inches</a:t>
            </a:r>
            <a:r>
              <a:rPr lang="en-US" sz="2800" b="1" dirty="0">
                <a:solidFill>
                  <a:srgbClr val="000080"/>
                </a:solidFill>
                <a:highlight>
                  <a:srgbClr val="FFFFFF"/>
                </a:highlight>
                <a:latin typeface="Courier New" panose="02070309020205020404" pitchFamily="49" charset="0"/>
              </a:rPr>
              <a:t>(</a:t>
            </a:r>
            <a:r>
              <a:rPr lang="en-US" sz="2800" dirty="0">
                <a:solidFill>
                  <a:srgbClr val="800000"/>
                </a:solidFill>
                <a:highlight>
                  <a:srgbClr val="FFFFFF"/>
                </a:highlight>
                <a:latin typeface="Courier New" panose="02070309020205020404" pitchFamily="49" charset="0"/>
              </a:rPr>
              <a:t>2</a:t>
            </a:r>
            <a:r>
              <a:rPr lang="en-US" sz="2800" b="1" dirty="0">
                <a:solidFill>
                  <a:srgbClr val="000080"/>
                </a:solidFill>
                <a:highlight>
                  <a:srgbClr val="FFFFFF"/>
                </a:highlight>
                <a:latin typeface="Courier New" panose="02070309020205020404" pitchFamily="49" charset="0"/>
              </a:rPr>
              <a:t>),</a:t>
            </a:r>
            <a:r>
              <a:rPr lang="en-US" sz="2800" dirty="0">
                <a:solidFill>
                  <a:srgbClr val="000000"/>
                </a:solidFill>
                <a:highlight>
                  <a:srgbClr val="FFFFFF"/>
                </a:highlight>
                <a:latin typeface="Courier New" panose="02070309020205020404" pitchFamily="49" charset="0"/>
              </a:rPr>
              <a:t> </a:t>
            </a:r>
            <a:r>
              <a:rPr lang="en-US" sz="2800" dirty="0">
                <a:solidFill>
                  <a:srgbClr val="800000"/>
                </a:solidFill>
                <a:highlight>
                  <a:srgbClr val="FFFFFF"/>
                </a:highlight>
                <a:latin typeface="Courier New" panose="02070309020205020404" pitchFamily="49" charset="0"/>
              </a:rPr>
              <a:t>24</a:t>
            </a:r>
            <a:r>
              <a:rPr lang="en-US" sz="2800" b="1" dirty="0">
                <a:solidFill>
                  <a:srgbClr val="000080"/>
                </a:solidFill>
                <a:highlight>
                  <a:srgbClr val="FFFFFF"/>
                </a:highlight>
                <a:latin typeface="Courier New" panose="02070309020205020404" pitchFamily="49" charset="0"/>
              </a:rPr>
              <a:t>)</a:t>
            </a:r>
            <a:endParaRPr lang="en-US" sz="2800" dirty="0"/>
          </a:p>
        </p:txBody>
      </p:sp>
      <p:sp>
        <p:nvSpPr>
          <p:cNvPr id="5" name="Speech Bubble: Rectangle with Corners Rounded 4">
            <a:extLst>
              <a:ext uri="{FF2B5EF4-FFF2-40B4-BE49-F238E27FC236}">
                <a16:creationId xmlns:a16="http://schemas.microsoft.com/office/drawing/2014/main" id="{B38B9598-0E01-4DF8-8A67-DC5EE193717E}"/>
              </a:ext>
            </a:extLst>
          </p:cNvPr>
          <p:cNvSpPr/>
          <p:nvPr/>
        </p:nvSpPr>
        <p:spPr>
          <a:xfrm>
            <a:off x="9678838" y="5133207"/>
            <a:ext cx="2053086" cy="606036"/>
          </a:xfrm>
          <a:prstGeom prst="wedgeRoundRectCallout">
            <a:avLst>
              <a:gd name="adj1" fmla="val -76991"/>
              <a:gd name="adj2" fmla="val -14315"/>
              <a:gd name="adj3" fmla="val 16667"/>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a:t>Unit Test</a:t>
            </a:r>
          </a:p>
        </p:txBody>
      </p:sp>
      <p:sp>
        <p:nvSpPr>
          <p:cNvPr id="8" name="Speech Bubble: Rectangle with Corners Rounded 7">
            <a:extLst>
              <a:ext uri="{FF2B5EF4-FFF2-40B4-BE49-F238E27FC236}">
                <a16:creationId xmlns:a16="http://schemas.microsoft.com/office/drawing/2014/main" id="{7B7B1ECD-20F1-4F10-8941-2E3097B6389A}"/>
              </a:ext>
            </a:extLst>
          </p:cNvPr>
          <p:cNvSpPr/>
          <p:nvPr/>
        </p:nvSpPr>
        <p:spPr>
          <a:xfrm>
            <a:off x="9678838" y="3429000"/>
            <a:ext cx="2053086" cy="606036"/>
          </a:xfrm>
          <a:prstGeom prst="wedgeRoundRectCallout">
            <a:avLst>
              <a:gd name="adj1" fmla="val -66575"/>
              <a:gd name="adj2" fmla="val -14315"/>
              <a:gd name="adj3" fmla="val 16667"/>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a:t>Function</a:t>
            </a:r>
          </a:p>
        </p:txBody>
      </p:sp>
      <p:sp>
        <p:nvSpPr>
          <p:cNvPr id="9" name="Speech Bubble: Rectangle with Corners Rounded 8">
            <a:extLst>
              <a:ext uri="{FF2B5EF4-FFF2-40B4-BE49-F238E27FC236}">
                <a16:creationId xmlns:a16="http://schemas.microsoft.com/office/drawing/2014/main" id="{6E35DAFB-7933-46C3-924E-07100E72446F}"/>
              </a:ext>
            </a:extLst>
          </p:cNvPr>
          <p:cNvSpPr/>
          <p:nvPr/>
        </p:nvSpPr>
        <p:spPr>
          <a:xfrm>
            <a:off x="9678837" y="2169017"/>
            <a:ext cx="2053087" cy="606036"/>
          </a:xfrm>
          <a:prstGeom prst="wedgeRoundRectCallout">
            <a:avLst>
              <a:gd name="adj1" fmla="val -76991"/>
              <a:gd name="adj2" fmla="val -14315"/>
              <a:gd name="adj3" fmla="val 16667"/>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a:t>Test module</a:t>
            </a:r>
          </a:p>
        </p:txBody>
      </p:sp>
      <p:pic>
        <p:nvPicPr>
          <p:cNvPr id="6" name="Audio 5">
            <a:hlinkClick r:id="" action="ppaction://media"/>
            <a:extLst>
              <a:ext uri="{FF2B5EF4-FFF2-40B4-BE49-F238E27FC236}">
                <a16:creationId xmlns:a16="http://schemas.microsoft.com/office/drawing/2014/main" id="{490DE1C5-09A0-4918-A33B-133C32FF03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99907974"/>
      </p:ext>
    </p:extLst>
  </p:cSld>
  <p:clrMapOvr>
    <a:masterClrMapping/>
  </p:clrMapOvr>
  <mc:AlternateContent xmlns:mc="http://schemas.openxmlformats.org/markup-compatibility/2006" xmlns:p159="http://schemas.microsoft.com/office/powerpoint/2015/09/main">
    <mc:Choice Requires="p159">
      <p:transition spd="slow" advTm="32394">
        <p159:morph option="byObject"/>
      </p:transition>
    </mc:Choice>
    <mc:Fallback xmlns="">
      <p:transition spd="slow" advTm="3239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67511-B88E-45F0-87BC-A5B9554F4B41}"/>
              </a:ext>
            </a:extLst>
          </p:cNvPr>
          <p:cNvSpPr>
            <a:spLocks noGrp="1"/>
          </p:cNvSpPr>
          <p:nvPr>
            <p:ph type="title"/>
          </p:nvPr>
        </p:nvSpPr>
        <p:spPr/>
        <p:txBody>
          <a:bodyPr/>
          <a:lstStyle/>
          <a:p>
            <a:r>
              <a:rPr lang="en-US" dirty="0"/>
              <a:t>Representative Cases</a:t>
            </a:r>
          </a:p>
        </p:txBody>
      </p:sp>
      <p:graphicFrame>
        <p:nvGraphicFramePr>
          <p:cNvPr id="4" name="Table 3">
            <a:extLst>
              <a:ext uri="{FF2B5EF4-FFF2-40B4-BE49-F238E27FC236}">
                <a16:creationId xmlns:a16="http://schemas.microsoft.com/office/drawing/2014/main" id="{0DB6B294-D5C3-423C-8301-1EEEC02795B6}"/>
              </a:ext>
            </a:extLst>
          </p:cNvPr>
          <p:cNvGraphicFramePr>
            <a:graphicFrameLocks noGrp="1"/>
          </p:cNvGraphicFramePr>
          <p:nvPr>
            <p:extLst>
              <p:ext uri="{D42A27DB-BD31-4B8C-83A1-F6EECF244321}">
                <p14:modId xmlns:p14="http://schemas.microsoft.com/office/powerpoint/2010/main" val="1494059773"/>
              </p:ext>
            </p:extLst>
          </p:nvPr>
        </p:nvGraphicFramePr>
        <p:xfrm>
          <a:off x="3371454" y="2409934"/>
          <a:ext cx="5449092" cy="2743200"/>
        </p:xfrm>
        <a:graphic>
          <a:graphicData uri="http://schemas.openxmlformats.org/drawingml/2006/table">
            <a:tbl>
              <a:tblPr firstRow="1" bandRow="1">
                <a:tableStyleId>{5C22544A-7EE6-4342-B048-85BDC9FD1C3A}</a:tableStyleId>
              </a:tblPr>
              <a:tblGrid>
                <a:gridCol w="2050285">
                  <a:extLst>
                    <a:ext uri="{9D8B030D-6E8A-4147-A177-3AD203B41FA5}">
                      <a16:colId xmlns:a16="http://schemas.microsoft.com/office/drawing/2014/main" val="3476044808"/>
                    </a:ext>
                  </a:extLst>
                </a:gridCol>
                <a:gridCol w="1190445">
                  <a:extLst>
                    <a:ext uri="{9D8B030D-6E8A-4147-A177-3AD203B41FA5}">
                      <a16:colId xmlns:a16="http://schemas.microsoft.com/office/drawing/2014/main" val="356809547"/>
                    </a:ext>
                  </a:extLst>
                </a:gridCol>
                <a:gridCol w="2208362">
                  <a:extLst>
                    <a:ext uri="{9D8B030D-6E8A-4147-A177-3AD203B41FA5}">
                      <a16:colId xmlns:a16="http://schemas.microsoft.com/office/drawing/2014/main" val="3978060841"/>
                    </a:ext>
                  </a:extLst>
                </a:gridCol>
              </a:tblGrid>
              <a:tr h="370840">
                <a:tc>
                  <a:txBody>
                    <a:bodyPr/>
                    <a:lstStyle/>
                    <a:p>
                      <a:pPr algn="r"/>
                      <a:r>
                        <a:rPr lang="en-US" sz="2400" dirty="0"/>
                        <a:t>Input</a:t>
                      </a:r>
                    </a:p>
                  </a:txBody>
                  <a:tcPr/>
                </a:tc>
                <a:tc>
                  <a:txBody>
                    <a:bodyPr/>
                    <a:lstStyle/>
                    <a:p>
                      <a:pPr algn="ctr"/>
                      <a:r>
                        <a:rPr lang="en-US" sz="2400" dirty="0">
                          <a:sym typeface="Wingdings" panose="05000000000000000000" pitchFamily="2" charset="2"/>
                        </a:rPr>
                        <a:t></a:t>
                      </a:r>
                      <a:endParaRPr lang="en-US" sz="2400" dirty="0"/>
                    </a:p>
                  </a:txBody>
                  <a:tcPr/>
                </a:tc>
                <a:tc>
                  <a:txBody>
                    <a:bodyPr/>
                    <a:lstStyle/>
                    <a:p>
                      <a:r>
                        <a:rPr lang="en-US" sz="2400" dirty="0"/>
                        <a:t>Output</a:t>
                      </a:r>
                    </a:p>
                  </a:txBody>
                  <a:tcPr/>
                </a:tc>
                <a:extLst>
                  <a:ext uri="{0D108BD9-81ED-4DB2-BD59-A6C34878D82A}">
                    <a16:rowId xmlns:a16="http://schemas.microsoft.com/office/drawing/2014/main" val="833068056"/>
                  </a:ext>
                </a:extLst>
              </a:tr>
              <a:tr h="370840">
                <a:tc>
                  <a:txBody>
                    <a:bodyPr/>
                    <a:lstStyle/>
                    <a:p>
                      <a:pPr algn="r"/>
                      <a:r>
                        <a:rPr lang="en-US" sz="2400" dirty="0"/>
                        <a:t>1 </a:t>
                      </a:r>
                    </a:p>
                  </a:txBody>
                  <a:tcPr/>
                </a:tc>
                <a:tc>
                  <a:txBody>
                    <a:bodyPr/>
                    <a:lstStyle/>
                    <a:p>
                      <a:pPr algn="ctr"/>
                      <a:r>
                        <a:rPr lang="en-US" sz="2400" dirty="0">
                          <a:sym typeface="Wingdings" panose="05000000000000000000" pitchFamily="2" charset="2"/>
                        </a:rPr>
                        <a:t></a:t>
                      </a:r>
                      <a:endParaRPr lang="en-US" sz="2400" dirty="0"/>
                    </a:p>
                  </a:txBody>
                  <a:tcPr/>
                </a:tc>
                <a:tc>
                  <a:txBody>
                    <a:bodyPr/>
                    <a:lstStyle/>
                    <a:p>
                      <a:r>
                        <a:rPr lang="en-US" sz="2400" dirty="0"/>
                        <a:t>12</a:t>
                      </a:r>
                    </a:p>
                  </a:txBody>
                  <a:tcPr/>
                </a:tc>
                <a:extLst>
                  <a:ext uri="{0D108BD9-81ED-4DB2-BD59-A6C34878D82A}">
                    <a16:rowId xmlns:a16="http://schemas.microsoft.com/office/drawing/2014/main" val="4200541630"/>
                  </a:ext>
                </a:extLst>
              </a:tr>
              <a:tr h="370840">
                <a:tc>
                  <a:txBody>
                    <a:bodyPr/>
                    <a:lstStyle/>
                    <a:p>
                      <a:pPr algn="r"/>
                      <a:r>
                        <a:rPr lang="en-US" sz="2400" dirty="0"/>
                        <a:t>.5 </a:t>
                      </a:r>
                    </a:p>
                  </a:txBody>
                  <a:tcPr/>
                </a:tc>
                <a:tc>
                  <a:txBody>
                    <a:bodyPr/>
                    <a:lstStyle/>
                    <a:p>
                      <a:pPr algn="ctr"/>
                      <a:r>
                        <a:rPr lang="en-US" sz="2400" dirty="0">
                          <a:sym typeface="Wingdings" panose="05000000000000000000" pitchFamily="2" charset="2"/>
                        </a:rPr>
                        <a:t></a:t>
                      </a:r>
                      <a:endParaRPr lang="en-US" sz="2400" dirty="0"/>
                    </a:p>
                  </a:txBody>
                  <a:tcPr/>
                </a:tc>
                <a:tc>
                  <a:txBody>
                    <a:bodyPr/>
                    <a:lstStyle/>
                    <a:p>
                      <a:r>
                        <a:rPr lang="en-US" sz="2400" dirty="0"/>
                        <a:t>6.0</a:t>
                      </a:r>
                    </a:p>
                  </a:txBody>
                  <a:tcPr/>
                </a:tc>
                <a:extLst>
                  <a:ext uri="{0D108BD9-81ED-4DB2-BD59-A6C34878D82A}">
                    <a16:rowId xmlns:a16="http://schemas.microsoft.com/office/drawing/2014/main" val="2375833075"/>
                  </a:ext>
                </a:extLst>
              </a:tr>
              <a:tr h="370840">
                <a:tc>
                  <a:txBody>
                    <a:bodyPr/>
                    <a:lstStyle/>
                    <a:p>
                      <a:pPr algn="r"/>
                      <a:r>
                        <a:rPr lang="en-US" sz="2400" dirty="0"/>
                        <a:t>0 </a:t>
                      </a:r>
                    </a:p>
                  </a:txBody>
                  <a:tcPr/>
                </a:tc>
                <a:tc>
                  <a:txBody>
                    <a:bodyPr/>
                    <a:lstStyle/>
                    <a:p>
                      <a:pPr algn="ctr"/>
                      <a:r>
                        <a:rPr lang="en-US" sz="2400" dirty="0">
                          <a:sym typeface="Wingdings" panose="05000000000000000000" pitchFamily="2" charset="2"/>
                        </a:rPr>
                        <a:t></a:t>
                      </a:r>
                      <a:endParaRPr lang="en-US" sz="2400" dirty="0"/>
                    </a:p>
                  </a:txBody>
                  <a:tcPr/>
                </a:tc>
                <a:tc>
                  <a:txBody>
                    <a:bodyPr/>
                    <a:lstStyle/>
                    <a:p>
                      <a:r>
                        <a:rPr lang="en-US" sz="2400" dirty="0"/>
                        <a:t>0</a:t>
                      </a:r>
                    </a:p>
                  </a:txBody>
                  <a:tcPr/>
                </a:tc>
                <a:extLst>
                  <a:ext uri="{0D108BD9-81ED-4DB2-BD59-A6C34878D82A}">
                    <a16:rowId xmlns:a16="http://schemas.microsoft.com/office/drawing/2014/main" val="3886998015"/>
                  </a:ext>
                </a:extLst>
              </a:tr>
              <a:tr h="370840">
                <a:tc>
                  <a:txBody>
                    <a:bodyPr/>
                    <a:lstStyle/>
                    <a:p>
                      <a:pPr algn="r"/>
                      <a:r>
                        <a:rPr lang="en-US" sz="2400" dirty="0"/>
                        <a:t>-4 </a:t>
                      </a:r>
                    </a:p>
                  </a:txBody>
                  <a:tcPr/>
                </a:tc>
                <a:tc>
                  <a:txBody>
                    <a:bodyPr/>
                    <a:lstStyle/>
                    <a:p>
                      <a:pPr algn="ctr"/>
                      <a:r>
                        <a:rPr lang="en-US" sz="2400" dirty="0">
                          <a:sym typeface="Wingdings" panose="05000000000000000000" pitchFamily="2" charset="2"/>
                        </a:rPr>
                        <a:t></a:t>
                      </a:r>
                      <a:endParaRPr lang="en-US" sz="2400" dirty="0"/>
                    </a:p>
                  </a:txBody>
                  <a:tcPr/>
                </a:tc>
                <a:tc>
                  <a:txBody>
                    <a:bodyPr/>
                    <a:lstStyle/>
                    <a:p>
                      <a:r>
                        <a:rPr lang="en-US" sz="2400" dirty="0"/>
                        <a:t>-48</a:t>
                      </a:r>
                    </a:p>
                  </a:txBody>
                  <a:tcPr/>
                </a:tc>
                <a:extLst>
                  <a:ext uri="{0D108BD9-81ED-4DB2-BD59-A6C34878D82A}">
                    <a16:rowId xmlns:a16="http://schemas.microsoft.com/office/drawing/2014/main" val="3549064583"/>
                  </a:ext>
                </a:extLst>
              </a:tr>
              <a:tr h="370840">
                <a:tc>
                  <a:txBody>
                    <a:bodyPr/>
                    <a:lstStyle/>
                    <a:p>
                      <a:pPr algn="r"/>
                      <a:r>
                        <a:rPr lang="en-US" sz="2400" dirty="0"/>
                        <a:t>10000 </a:t>
                      </a:r>
                    </a:p>
                  </a:txBody>
                  <a:tcPr/>
                </a:tc>
                <a:tc>
                  <a:txBody>
                    <a:bodyPr/>
                    <a:lstStyle/>
                    <a:p>
                      <a:pPr algn="ctr"/>
                      <a:r>
                        <a:rPr lang="en-US" sz="2400" dirty="0">
                          <a:sym typeface="Wingdings" panose="05000000000000000000" pitchFamily="2" charset="2"/>
                        </a:rPr>
                        <a:t></a:t>
                      </a:r>
                      <a:endParaRPr lang="en-US" sz="2400" dirty="0"/>
                    </a:p>
                  </a:txBody>
                  <a:tcPr/>
                </a:tc>
                <a:tc>
                  <a:txBody>
                    <a:bodyPr/>
                    <a:lstStyle/>
                    <a:p>
                      <a:r>
                        <a:rPr lang="en-US" sz="2400" dirty="0"/>
                        <a:t>120000</a:t>
                      </a:r>
                    </a:p>
                  </a:txBody>
                  <a:tcPr/>
                </a:tc>
                <a:extLst>
                  <a:ext uri="{0D108BD9-81ED-4DB2-BD59-A6C34878D82A}">
                    <a16:rowId xmlns:a16="http://schemas.microsoft.com/office/drawing/2014/main" val="956063062"/>
                  </a:ext>
                </a:extLst>
              </a:tr>
            </a:tbl>
          </a:graphicData>
        </a:graphic>
      </p:graphicFrame>
      <p:sp>
        <p:nvSpPr>
          <p:cNvPr id="6" name="Speech Bubble: Rectangle with Corners Rounded 5">
            <a:extLst>
              <a:ext uri="{FF2B5EF4-FFF2-40B4-BE49-F238E27FC236}">
                <a16:creationId xmlns:a16="http://schemas.microsoft.com/office/drawing/2014/main" id="{65D17CF6-707C-4A05-A793-2C1C1E46C6F4}"/>
              </a:ext>
            </a:extLst>
          </p:cNvPr>
          <p:cNvSpPr/>
          <p:nvPr/>
        </p:nvSpPr>
        <p:spPr>
          <a:xfrm>
            <a:off x="718831" y="2794958"/>
            <a:ext cx="2652623" cy="448574"/>
          </a:xfrm>
          <a:prstGeom prst="wedgeRoundRectCallout">
            <a:avLst>
              <a:gd name="adj1" fmla="val 114452"/>
              <a:gd name="adj2" fmla="val 16346"/>
              <a:gd name="adj3" fmla="val 16667"/>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a:t>Positive Integer</a:t>
            </a:r>
          </a:p>
        </p:txBody>
      </p:sp>
      <p:sp>
        <p:nvSpPr>
          <p:cNvPr id="7" name="Speech Bubble: Rectangle with Corners Rounded 6">
            <a:extLst>
              <a:ext uri="{FF2B5EF4-FFF2-40B4-BE49-F238E27FC236}">
                <a16:creationId xmlns:a16="http://schemas.microsoft.com/office/drawing/2014/main" id="{FF3F2055-3E26-43D3-A288-594906A7C546}"/>
              </a:ext>
            </a:extLst>
          </p:cNvPr>
          <p:cNvSpPr/>
          <p:nvPr/>
        </p:nvSpPr>
        <p:spPr>
          <a:xfrm>
            <a:off x="1143000" y="3342305"/>
            <a:ext cx="2228454" cy="448574"/>
          </a:xfrm>
          <a:prstGeom prst="wedgeRoundRectCallout">
            <a:avLst>
              <a:gd name="adj1" fmla="val 117512"/>
              <a:gd name="adj2" fmla="val -6731"/>
              <a:gd name="adj3" fmla="val 16667"/>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a:t>Positive Float</a:t>
            </a:r>
          </a:p>
        </p:txBody>
      </p:sp>
      <p:sp>
        <p:nvSpPr>
          <p:cNvPr id="8" name="Speech Bubble: Rectangle with Corners Rounded 7">
            <a:extLst>
              <a:ext uri="{FF2B5EF4-FFF2-40B4-BE49-F238E27FC236}">
                <a16:creationId xmlns:a16="http://schemas.microsoft.com/office/drawing/2014/main" id="{5DE503F5-7E50-4CAC-BE5C-92FE1C71F2B2}"/>
              </a:ext>
            </a:extLst>
          </p:cNvPr>
          <p:cNvSpPr/>
          <p:nvPr/>
        </p:nvSpPr>
        <p:spPr>
          <a:xfrm>
            <a:off x="2277374" y="3889652"/>
            <a:ext cx="1094080" cy="448574"/>
          </a:xfrm>
          <a:prstGeom prst="wedgeRoundRectCallout">
            <a:avLst>
              <a:gd name="adj1" fmla="val 195808"/>
              <a:gd name="adj2" fmla="val -10577"/>
              <a:gd name="adj3" fmla="val 16667"/>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a:t>Zero</a:t>
            </a:r>
          </a:p>
        </p:txBody>
      </p:sp>
      <p:sp>
        <p:nvSpPr>
          <p:cNvPr id="9" name="Speech Bubble: Rectangle with Corners Rounded 8">
            <a:extLst>
              <a:ext uri="{FF2B5EF4-FFF2-40B4-BE49-F238E27FC236}">
                <a16:creationId xmlns:a16="http://schemas.microsoft.com/office/drawing/2014/main" id="{8C130746-15EA-4D80-9B71-F141EA641C84}"/>
              </a:ext>
            </a:extLst>
          </p:cNvPr>
          <p:cNvSpPr/>
          <p:nvPr/>
        </p:nvSpPr>
        <p:spPr>
          <a:xfrm>
            <a:off x="517585" y="4557913"/>
            <a:ext cx="2853869" cy="521897"/>
          </a:xfrm>
          <a:prstGeom prst="wedgeRoundRectCallout">
            <a:avLst>
              <a:gd name="adj1" fmla="val 101064"/>
              <a:gd name="adj2" fmla="val -52535"/>
              <a:gd name="adj3" fmla="val 16667"/>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a:t>Negative Integer</a:t>
            </a:r>
          </a:p>
        </p:txBody>
      </p:sp>
      <p:sp>
        <p:nvSpPr>
          <p:cNvPr id="10" name="Speech Bubble: Rectangle with Corners Rounded 9">
            <a:extLst>
              <a:ext uri="{FF2B5EF4-FFF2-40B4-BE49-F238E27FC236}">
                <a16:creationId xmlns:a16="http://schemas.microsoft.com/office/drawing/2014/main" id="{0F88F771-2757-46D1-946F-0022C7FC5899}"/>
              </a:ext>
            </a:extLst>
          </p:cNvPr>
          <p:cNvSpPr/>
          <p:nvPr/>
        </p:nvSpPr>
        <p:spPr>
          <a:xfrm>
            <a:off x="1143000" y="5372821"/>
            <a:ext cx="3554765" cy="448574"/>
          </a:xfrm>
          <a:prstGeom prst="wedgeRoundRectCallout">
            <a:avLst>
              <a:gd name="adj1" fmla="val 44297"/>
              <a:gd name="adj2" fmla="val -118269"/>
              <a:gd name="adj3" fmla="val 16667"/>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a:t>Large Positive Integer</a:t>
            </a:r>
          </a:p>
        </p:txBody>
      </p:sp>
      <p:pic>
        <p:nvPicPr>
          <p:cNvPr id="5" name="Audio 4">
            <a:hlinkClick r:id="" action="ppaction://media"/>
            <a:extLst>
              <a:ext uri="{FF2B5EF4-FFF2-40B4-BE49-F238E27FC236}">
                <a16:creationId xmlns:a16="http://schemas.microsoft.com/office/drawing/2014/main" id="{ECB8E745-0FDF-4CE4-838C-7DC7490FBC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28225388"/>
      </p:ext>
    </p:extLst>
  </p:cSld>
  <p:clrMapOvr>
    <a:masterClrMapping/>
  </p:clrMapOvr>
  <mc:AlternateContent xmlns:mc="http://schemas.openxmlformats.org/markup-compatibility/2006" xmlns:p159="http://schemas.microsoft.com/office/powerpoint/2015/09/main">
    <mc:Choice Requires="p159">
      <p:transition spd="slow" advTm="28701">
        <p159:morph option="byObject"/>
      </p:transition>
    </mc:Choice>
    <mc:Fallback xmlns="">
      <p:transition spd="slow" advTm="2870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CAB8B-A271-444F-8132-0C60C42E025F}"/>
              </a:ext>
            </a:extLst>
          </p:cNvPr>
          <p:cNvSpPr>
            <a:spLocks noGrp="1"/>
          </p:cNvSpPr>
          <p:nvPr>
            <p:ph type="title"/>
          </p:nvPr>
        </p:nvSpPr>
        <p:spPr/>
        <p:txBody>
          <a:bodyPr/>
          <a:lstStyle/>
          <a:p>
            <a:r>
              <a:rPr lang="en-US" dirty="0"/>
              <a:t>Code Coverage</a:t>
            </a:r>
          </a:p>
        </p:txBody>
      </p:sp>
      <p:sp>
        <p:nvSpPr>
          <p:cNvPr id="4" name="Rectangle 3">
            <a:extLst>
              <a:ext uri="{FF2B5EF4-FFF2-40B4-BE49-F238E27FC236}">
                <a16:creationId xmlns:a16="http://schemas.microsoft.com/office/drawing/2014/main" id="{91B4C8F5-BE04-4242-965A-773F24EF77A8}"/>
              </a:ext>
            </a:extLst>
          </p:cNvPr>
          <p:cNvSpPr/>
          <p:nvPr/>
        </p:nvSpPr>
        <p:spPr>
          <a:xfrm>
            <a:off x="1143000" y="1959739"/>
            <a:ext cx="10209362" cy="3785652"/>
          </a:xfrm>
          <a:prstGeom prst="rect">
            <a:avLst/>
          </a:prstGeom>
        </p:spPr>
        <p:txBody>
          <a:bodyPr wrap="square">
            <a:spAutoFit/>
          </a:bodyPr>
          <a:lstStyle/>
          <a:p>
            <a:r>
              <a:rPr lang="en-US" sz="2400" b="1" dirty="0">
                <a:solidFill>
                  <a:srgbClr val="0000FF"/>
                </a:solidFill>
                <a:highlight>
                  <a:srgbClr val="FFFFFF"/>
                </a:highlight>
                <a:latin typeface="Courier New" panose="02070309020205020404" pitchFamily="49" charset="0"/>
              </a:rPr>
              <a:t>from</a:t>
            </a:r>
            <a:r>
              <a:rPr lang="en-US" sz="2400" dirty="0">
                <a:solidFill>
                  <a:srgbClr val="000000"/>
                </a:solidFill>
                <a:highlight>
                  <a:srgbClr val="FFFFFF"/>
                </a:highlight>
                <a:latin typeface="Courier New" panose="02070309020205020404" pitchFamily="49" charset="0"/>
              </a:rPr>
              <a:t> cisc108 </a:t>
            </a:r>
            <a:r>
              <a:rPr lang="en-US" sz="2400" b="1" dirty="0">
                <a:solidFill>
                  <a:srgbClr val="0000FF"/>
                </a:solidFill>
                <a:highlight>
                  <a:srgbClr val="FFFFFF"/>
                </a:highlight>
                <a:latin typeface="Courier New" panose="02070309020205020404" pitchFamily="49" charset="0"/>
              </a:rPr>
              <a:t>import</a:t>
            </a:r>
            <a:r>
              <a:rPr lang="en-US" sz="2400" dirty="0">
                <a:solidFill>
                  <a:srgbClr val="000000"/>
                </a:solidFill>
                <a:highlight>
                  <a:srgbClr val="FFFFFF"/>
                </a:highlight>
                <a:latin typeface="Courier New" panose="02070309020205020404" pitchFamily="49" charset="0"/>
              </a:rPr>
              <a:t> </a:t>
            </a:r>
            <a:r>
              <a:rPr lang="en-US" sz="2400" dirty="0" err="1">
                <a:solidFill>
                  <a:srgbClr val="000000"/>
                </a:solidFill>
                <a:highlight>
                  <a:srgbClr val="FFFFFF"/>
                </a:highlight>
                <a:latin typeface="Courier New" panose="02070309020205020404" pitchFamily="49" charset="0"/>
              </a:rPr>
              <a:t>assert_equal</a:t>
            </a:r>
            <a:endParaRPr lang="en-US" sz="2400" dirty="0">
              <a:solidFill>
                <a:srgbClr val="000000"/>
              </a:solidFill>
              <a:highlight>
                <a:srgbClr val="FFFFFF"/>
              </a:highlight>
              <a:latin typeface="Courier New" panose="02070309020205020404" pitchFamily="49" charset="0"/>
            </a:endParaRPr>
          </a:p>
          <a:p>
            <a:endParaRPr lang="en-US" sz="2400" dirty="0">
              <a:solidFill>
                <a:srgbClr val="000000"/>
              </a:solidFill>
              <a:highlight>
                <a:srgbClr val="FFFFFF"/>
              </a:highlight>
              <a:latin typeface="Courier New" panose="02070309020205020404" pitchFamily="49" charset="0"/>
            </a:endParaRPr>
          </a:p>
          <a:p>
            <a:r>
              <a:rPr lang="en-US" sz="2400" b="1" dirty="0">
                <a:solidFill>
                  <a:srgbClr val="0000FF"/>
                </a:solidFill>
                <a:highlight>
                  <a:srgbClr val="FFFFFF"/>
                </a:highlight>
                <a:latin typeface="Courier New" panose="02070309020205020404" pitchFamily="49" charset="0"/>
              </a:rPr>
              <a:t>def</a:t>
            </a:r>
            <a:r>
              <a:rPr lang="en-US" sz="2400" dirty="0">
                <a:solidFill>
                  <a:srgbClr val="000000"/>
                </a:solidFill>
                <a:highlight>
                  <a:srgbClr val="FFFFFF"/>
                </a:highlight>
                <a:latin typeface="Courier New" panose="02070309020205020404" pitchFamily="49" charset="0"/>
              </a:rPr>
              <a:t> </a:t>
            </a:r>
            <a:r>
              <a:rPr lang="en-US" sz="2400" dirty="0" err="1">
                <a:solidFill>
                  <a:srgbClr val="FF00FF"/>
                </a:solidFill>
                <a:highlight>
                  <a:srgbClr val="FFFFFF"/>
                </a:highlight>
                <a:latin typeface="Courier New" panose="02070309020205020404" pitchFamily="49" charset="0"/>
              </a:rPr>
              <a:t>feet_to_inches</a:t>
            </a:r>
            <a:r>
              <a:rPr lang="en-US" sz="2400" b="1" dirty="0">
                <a:solidFill>
                  <a:srgbClr val="000080"/>
                </a:solidFill>
                <a:highlight>
                  <a:srgbClr val="FFFFFF"/>
                </a:highlight>
                <a:latin typeface="Courier New" panose="02070309020205020404" pitchFamily="49" charset="0"/>
              </a:rPr>
              <a:t>(</a:t>
            </a:r>
            <a:r>
              <a:rPr lang="en-US" sz="2400" dirty="0" err="1">
                <a:solidFill>
                  <a:srgbClr val="000000"/>
                </a:solidFill>
                <a:highlight>
                  <a:srgbClr val="FFFFFF"/>
                </a:highlight>
                <a:latin typeface="Courier New" panose="02070309020205020404" pitchFamily="49" charset="0"/>
              </a:rPr>
              <a:t>distance:int</a:t>
            </a:r>
            <a:r>
              <a:rPr lang="en-US" sz="2400" b="1" dirty="0">
                <a:solidFill>
                  <a:srgbClr val="000080"/>
                </a:solidFill>
                <a:highlight>
                  <a:srgbClr val="FFFFFF"/>
                </a:highlight>
                <a:latin typeface="Courier New" panose="02070309020205020404" pitchFamily="49" charset="0"/>
              </a:rPr>
              <a:t>)-&gt;</a:t>
            </a:r>
            <a:r>
              <a:rPr lang="en-US" sz="2400" dirty="0">
                <a:solidFill>
                  <a:srgbClr val="000080"/>
                </a:solidFill>
                <a:highlight>
                  <a:srgbClr val="FFFFFF"/>
                </a:highlight>
                <a:latin typeface="Courier New" panose="02070309020205020404" pitchFamily="49" charset="0"/>
              </a:rPr>
              <a:t>int</a:t>
            </a:r>
            <a:r>
              <a:rPr lang="en-US" sz="2400" b="1" dirty="0">
                <a:solidFill>
                  <a:srgbClr val="000080"/>
                </a:solidFill>
                <a:highlight>
                  <a:srgbClr val="FFFFFF"/>
                </a:highlight>
                <a:latin typeface="Courier New" panose="02070309020205020404" pitchFamily="49" charset="0"/>
              </a:rPr>
              <a:t>:</a:t>
            </a:r>
            <a:endParaRPr lang="en-US" sz="2400" dirty="0">
              <a:solidFill>
                <a:srgbClr val="000000"/>
              </a:solidFill>
              <a:highlight>
                <a:srgbClr val="FFFFFF"/>
              </a:highlight>
              <a:latin typeface="Courier New" panose="02070309020205020404" pitchFamily="49" charset="0"/>
            </a:endParaRPr>
          </a:p>
          <a:p>
            <a:r>
              <a:rPr lang="en-US" sz="2400" dirty="0">
                <a:solidFill>
                  <a:srgbClr val="000000"/>
                </a:solidFill>
                <a:highlight>
                  <a:srgbClr val="FFFFFF"/>
                </a:highlight>
                <a:latin typeface="Courier New" panose="02070309020205020404" pitchFamily="49" charset="0"/>
              </a:rPr>
              <a:t>    </a:t>
            </a:r>
            <a:r>
              <a:rPr lang="en-US" sz="2400" b="1" dirty="0">
                <a:solidFill>
                  <a:srgbClr val="0000FF"/>
                </a:solidFill>
                <a:highlight>
                  <a:srgbClr val="FFFFFF"/>
                </a:highlight>
                <a:latin typeface="Courier New" panose="02070309020205020404" pitchFamily="49" charset="0"/>
              </a:rPr>
              <a:t>return</a:t>
            </a:r>
            <a:r>
              <a:rPr lang="en-US" sz="2400" dirty="0">
                <a:solidFill>
                  <a:srgbClr val="000000"/>
                </a:solidFill>
                <a:highlight>
                  <a:srgbClr val="FFFFFF"/>
                </a:highlight>
                <a:latin typeface="Courier New" panose="02070309020205020404" pitchFamily="49" charset="0"/>
              </a:rPr>
              <a:t> distance </a:t>
            </a:r>
            <a:r>
              <a:rPr lang="en-US" sz="2400" b="1" dirty="0">
                <a:solidFill>
                  <a:srgbClr val="000080"/>
                </a:solidFill>
                <a:highlight>
                  <a:srgbClr val="FFFFFF"/>
                </a:highlight>
                <a:latin typeface="Courier New" panose="02070309020205020404" pitchFamily="49" charset="0"/>
              </a:rPr>
              <a:t>*</a:t>
            </a:r>
            <a:r>
              <a:rPr lang="en-US" sz="2400" dirty="0">
                <a:solidFill>
                  <a:srgbClr val="000000"/>
                </a:solidFill>
                <a:highlight>
                  <a:srgbClr val="FFFFFF"/>
                </a:highlight>
                <a:latin typeface="Courier New" panose="02070309020205020404" pitchFamily="49" charset="0"/>
              </a:rPr>
              <a:t> </a:t>
            </a:r>
            <a:r>
              <a:rPr lang="en-US" sz="2400" dirty="0">
                <a:solidFill>
                  <a:srgbClr val="800000"/>
                </a:solidFill>
                <a:highlight>
                  <a:srgbClr val="FFFFFF"/>
                </a:highlight>
                <a:latin typeface="Courier New" panose="02070309020205020404" pitchFamily="49" charset="0"/>
              </a:rPr>
              <a:t>12</a:t>
            </a:r>
            <a:endParaRPr lang="en-US" sz="2400" dirty="0">
              <a:solidFill>
                <a:srgbClr val="000000"/>
              </a:solidFill>
              <a:highlight>
                <a:srgbClr val="FFFFFF"/>
              </a:highlight>
              <a:latin typeface="Courier New" panose="02070309020205020404" pitchFamily="49" charset="0"/>
            </a:endParaRPr>
          </a:p>
          <a:p>
            <a:endParaRPr lang="en-US" sz="2400" dirty="0">
              <a:solidFill>
                <a:srgbClr val="000000"/>
              </a:solidFill>
              <a:highlight>
                <a:srgbClr val="FFFFFF"/>
              </a:highlight>
              <a:latin typeface="Courier New" panose="02070309020205020404" pitchFamily="49" charset="0"/>
            </a:endParaRPr>
          </a:p>
          <a:p>
            <a:r>
              <a:rPr lang="en-US" sz="2400" dirty="0" err="1">
                <a:solidFill>
                  <a:srgbClr val="000000"/>
                </a:solidFill>
                <a:highlight>
                  <a:srgbClr val="FFFFFF"/>
                </a:highlight>
                <a:latin typeface="Courier New" panose="02070309020205020404" pitchFamily="49" charset="0"/>
              </a:rPr>
              <a:t>assert_equal</a:t>
            </a:r>
            <a:r>
              <a:rPr lang="en-US" sz="2400" b="1" dirty="0">
                <a:solidFill>
                  <a:srgbClr val="000080"/>
                </a:solidFill>
                <a:highlight>
                  <a:srgbClr val="FFFFFF"/>
                </a:highlight>
                <a:latin typeface="Courier New" panose="02070309020205020404" pitchFamily="49" charset="0"/>
              </a:rPr>
              <a:t>(</a:t>
            </a:r>
            <a:r>
              <a:rPr lang="en-US" sz="2400" dirty="0" err="1">
                <a:solidFill>
                  <a:srgbClr val="000000"/>
                </a:solidFill>
                <a:highlight>
                  <a:srgbClr val="FFFFFF"/>
                </a:highlight>
                <a:latin typeface="Courier New" panose="02070309020205020404" pitchFamily="49" charset="0"/>
              </a:rPr>
              <a:t>feet_to_inches</a:t>
            </a:r>
            <a:r>
              <a:rPr lang="en-US" sz="2400" b="1" dirty="0">
                <a:solidFill>
                  <a:srgbClr val="000080"/>
                </a:solidFill>
                <a:highlight>
                  <a:srgbClr val="FFFFFF"/>
                </a:highlight>
                <a:latin typeface="Courier New" panose="02070309020205020404" pitchFamily="49" charset="0"/>
              </a:rPr>
              <a:t>(</a:t>
            </a:r>
            <a:r>
              <a:rPr lang="en-US" sz="2400" dirty="0">
                <a:solidFill>
                  <a:srgbClr val="800000"/>
                </a:solidFill>
                <a:highlight>
                  <a:srgbClr val="FFFFFF"/>
                </a:highlight>
                <a:latin typeface="Courier New" panose="02070309020205020404" pitchFamily="49" charset="0"/>
              </a:rPr>
              <a:t>2</a:t>
            </a:r>
            <a:r>
              <a:rPr lang="en-US" sz="2400" b="1" dirty="0">
                <a:solidFill>
                  <a:srgbClr val="000080"/>
                </a:solidFill>
                <a:highlight>
                  <a:srgbClr val="FFFFFF"/>
                </a:highlight>
                <a:latin typeface="Courier New" panose="02070309020205020404" pitchFamily="49" charset="0"/>
              </a:rPr>
              <a:t>),</a:t>
            </a:r>
            <a:r>
              <a:rPr lang="en-US" sz="2400" dirty="0">
                <a:solidFill>
                  <a:srgbClr val="000000"/>
                </a:solidFill>
                <a:highlight>
                  <a:srgbClr val="FFFFFF"/>
                </a:highlight>
                <a:latin typeface="Courier New" panose="02070309020205020404" pitchFamily="49" charset="0"/>
              </a:rPr>
              <a:t> </a:t>
            </a:r>
            <a:r>
              <a:rPr lang="en-US" sz="2400" dirty="0">
                <a:solidFill>
                  <a:srgbClr val="800000"/>
                </a:solidFill>
                <a:highlight>
                  <a:srgbClr val="FFFFFF"/>
                </a:highlight>
                <a:latin typeface="Courier New" panose="02070309020205020404" pitchFamily="49" charset="0"/>
              </a:rPr>
              <a:t>24</a:t>
            </a:r>
            <a:r>
              <a:rPr lang="en-US" sz="2400" b="1" dirty="0">
                <a:solidFill>
                  <a:srgbClr val="000080"/>
                </a:solidFill>
                <a:highlight>
                  <a:srgbClr val="FFFFFF"/>
                </a:highlight>
                <a:latin typeface="Courier New" panose="02070309020205020404" pitchFamily="49" charset="0"/>
              </a:rPr>
              <a:t>)</a:t>
            </a:r>
            <a:endParaRPr lang="en-US" sz="2400" dirty="0">
              <a:solidFill>
                <a:srgbClr val="000000"/>
              </a:solidFill>
              <a:highlight>
                <a:srgbClr val="FFFFFF"/>
              </a:highlight>
              <a:latin typeface="Courier New" panose="02070309020205020404" pitchFamily="49" charset="0"/>
            </a:endParaRPr>
          </a:p>
          <a:p>
            <a:r>
              <a:rPr lang="en-US" sz="2400" dirty="0" err="1">
                <a:solidFill>
                  <a:srgbClr val="000000"/>
                </a:solidFill>
                <a:highlight>
                  <a:srgbClr val="FFFFFF"/>
                </a:highlight>
                <a:latin typeface="Courier New" panose="02070309020205020404" pitchFamily="49" charset="0"/>
              </a:rPr>
              <a:t>assert_equal</a:t>
            </a:r>
            <a:r>
              <a:rPr lang="en-US" sz="2400" b="1" dirty="0">
                <a:solidFill>
                  <a:srgbClr val="000080"/>
                </a:solidFill>
                <a:highlight>
                  <a:srgbClr val="FFFFFF"/>
                </a:highlight>
                <a:latin typeface="Courier New" panose="02070309020205020404" pitchFamily="49" charset="0"/>
              </a:rPr>
              <a:t>(</a:t>
            </a:r>
            <a:r>
              <a:rPr lang="en-US" sz="2400" dirty="0" err="1">
                <a:solidFill>
                  <a:srgbClr val="000000"/>
                </a:solidFill>
                <a:highlight>
                  <a:srgbClr val="FFFFFF"/>
                </a:highlight>
                <a:latin typeface="Courier New" panose="02070309020205020404" pitchFamily="49" charset="0"/>
              </a:rPr>
              <a:t>feet_to_inches</a:t>
            </a:r>
            <a:r>
              <a:rPr lang="en-US" sz="2400" b="1" dirty="0">
                <a:solidFill>
                  <a:srgbClr val="000080"/>
                </a:solidFill>
                <a:highlight>
                  <a:srgbClr val="FFFFFF"/>
                </a:highlight>
                <a:latin typeface="Courier New" panose="02070309020205020404" pitchFamily="49" charset="0"/>
              </a:rPr>
              <a:t>(</a:t>
            </a:r>
            <a:r>
              <a:rPr lang="en-US" sz="2400" dirty="0">
                <a:solidFill>
                  <a:srgbClr val="800000"/>
                </a:solidFill>
                <a:highlight>
                  <a:srgbClr val="FFFFFF"/>
                </a:highlight>
                <a:latin typeface="Courier New" panose="02070309020205020404" pitchFamily="49" charset="0"/>
              </a:rPr>
              <a:t>.5</a:t>
            </a:r>
            <a:r>
              <a:rPr lang="en-US" sz="2400" b="1" dirty="0">
                <a:solidFill>
                  <a:srgbClr val="000080"/>
                </a:solidFill>
                <a:highlight>
                  <a:srgbClr val="FFFFFF"/>
                </a:highlight>
                <a:latin typeface="Courier New" panose="02070309020205020404" pitchFamily="49" charset="0"/>
              </a:rPr>
              <a:t>),</a:t>
            </a:r>
            <a:r>
              <a:rPr lang="en-US" sz="2400" dirty="0">
                <a:solidFill>
                  <a:srgbClr val="000000"/>
                </a:solidFill>
                <a:highlight>
                  <a:srgbClr val="FFFFFF"/>
                </a:highlight>
                <a:latin typeface="Courier New" panose="02070309020205020404" pitchFamily="49" charset="0"/>
              </a:rPr>
              <a:t> </a:t>
            </a:r>
            <a:r>
              <a:rPr lang="en-US" sz="2400" dirty="0">
                <a:solidFill>
                  <a:srgbClr val="800000"/>
                </a:solidFill>
                <a:highlight>
                  <a:srgbClr val="FFFFFF"/>
                </a:highlight>
                <a:latin typeface="Courier New" panose="02070309020205020404" pitchFamily="49" charset="0"/>
              </a:rPr>
              <a:t>6.0</a:t>
            </a:r>
            <a:r>
              <a:rPr lang="en-US" sz="2400" b="1" dirty="0">
                <a:solidFill>
                  <a:srgbClr val="000080"/>
                </a:solidFill>
                <a:highlight>
                  <a:srgbClr val="FFFFFF"/>
                </a:highlight>
                <a:latin typeface="Courier New" panose="02070309020205020404" pitchFamily="49" charset="0"/>
              </a:rPr>
              <a:t>)</a:t>
            </a:r>
            <a:endParaRPr lang="en-US" sz="2400" dirty="0">
              <a:solidFill>
                <a:srgbClr val="000000"/>
              </a:solidFill>
              <a:highlight>
                <a:srgbClr val="FFFFFF"/>
              </a:highlight>
              <a:latin typeface="Courier New" panose="02070309020205020404" pitchFamily="49" charset="0"/>
            </a:endParaRPr>
          </a:p>
          <a:p>
            <a:r>
              <a:rPr lang="en-US" sz="2400" dirty="0" err="1">
                <a:solidFill>
                  <a:srgbClr val="000000"/>
                </a:solidFill>
                <a:highlight>
                  <a:srgbClr val="FFFFFF"/>
                </a:highlight>
                <a:latin typeface="Courier New" panose="02070309020205020404" pitchFamily="49" charset="0"/>
              </a:rPr>
              <a:t>assert_equal</a:t>
            </a:r>
            <a:r>
              <a:rPr lang="en-US" sz="2400" b="1" dirty="0">
                <a:solidFill>
                  <a:srgbClr val="000080"/>
                </a:solidFill>
                <a:highlight>
                  <a:srgbClr val="FFFFFF"/>
                </a:highlight>
                <a:latin typeface="Courier New" panose="02070309020205020404" pitchFamily="49" charset="0"/>
              </a:rPr>
              <a:t>(</a:t>
            </a:r>
            <a:r>
              <a:rPr lang="en-US" sz="2400" dirty="0" err="1">
                <a:solidFill>
                  <a:srgbClr val="000000"/>
                </a:solidFill>
                <a:highlight>
                  <a:srgbClr val="FFFFFF"/>
                </a:highlight>
                <a:latin typeface="Courier New" panose="02070309020205020404" pitchFamily="49" charset="0"/>
              </a:rPr>
              <a:t>feet_to_inches</a:t>
            </a:r>
            <a:r>
              <a:rPr lang="en-US" sz="2400" b="1" dirty="0">
                <a:solidFill>
                  <a:srgbClr val="000080"/>
                </a:solidFill>
                <a:highlight>
                  <a:srgbClr val="FFFFFF"/>
                </a:highlight>
                <a:latin typeface="Courier New" panose="02070309020205020404" pitchFamily="49" charset="0"/>
              </a:rPr>
              <a:t>(</a:t>
            </a:r>
            <a:r>
              <a:rPr lang="en-US" sz="2400" dirty="0">
                <a:solidFill>
                  <a:srgbClr val="800000"/>
                </a:solidFill>
                <a:highlight>
                  <a:srgbClr val="FFFFFF"/>
                </a:highlight>
                <a:latin typeface="Courier New" panose="02070309020205020404" pitchFamily="49" charset="0"/>
              </a:rPr>
              <a:t>0</a:t>
            </a:r>
            <a:r>
              <a:rPr lang="en-US" sz="2400" b="1" dirty="0">
                <a:solidFill>
                  <a:srgbClr val="000080"/>
                </a:solidFill>
                <a:highlight>
                  <a:srgbClr val="FFFFFF"/>
                </a:highlight>
                <a:latin typeface="Courier New" panose="02070309020205020404" pitchFamily="49" charset="0"/>
              </a:rPr>
              <a:t>),</a:t>
            </a:r>
            <a:r>
              <a:rPr lang="en-US" sz="2400" dirty="0">
                <a:solidFill>
                  <a:srgbClr val="000000"/>
                </a:solidFill>
                <a:highlight>
                  <a:srgbClr val="FFFFFF"/>
                </a:highlight>
                <a:latin typeface="Courier New" panose="02070309020205020404" pitchFamily="49" charset="0"/>
              </a:rPr>
              <a:t> </a:t>
            </a:r>
            <a:r>
              <a:rPr lang="en-US" sz="2400" dirty="0">
                <a:solidFill>
                  <a:srgbClr val="800000"/>
                </a:solidFill>
                <a:highlight>
                  <a:srgbClr val="FFFFFF"/>
                </a:highlight>
                <a:latin typeface="Courier New" panose="02070309020205020404" pitchFamily="49" charset="0"/>
              </a:rPr>
              <a:t>0</a:t>
            </a:r>
            <a:r>
              <a:rPr lang="en-US" sz="2400" b="1" dirty="0">
                <a:solidFill>
                  <a:srgbClr val="000080"/>
                </a:solidFill>
                <a:highlight>
                  <a:srgbClr val="FFFFFF"/>
                </a:highlight>
                <a:latin typeface="Courier New" panose="02070309020205020404" pitchFamily="49" charset="0"/>
              </a:rPr>
              <a:t>)</a:t>
            </a:r>
            <a:endParaRPr lang="en-US" sz="2400" dirty="0">
              <a:solidFill>
                <a:srgbClr val="000000"/>
              </a:solidFill>
              <a:highlight>
                <a:srgbClr val="FFFFFF"/>
              </a:highlight>
              <a:latin typeface="Courier New" panose="02070309020205020404" pitchFamily="49" charset="0"/>
            </a:endParaRPr>
          </a:p>
          <a:p>
            <a:r>
              <a:rPr lang="en-US" sz="2400" dirty="0" err="1">
                <a:solidFill>
                  <a:srgbClr val="000000"/>
                </a:solidFill>
                <a:highlight>
                  <a:srgbClr val="FFFFFF"/>
                </a:highlight>
                <a:latin typeface="Courier New" panose="02070309020205020404" pitchFamily="49" charset="0"/>
              </a:rPr>
              <a:t>assert_equal</a:t>
            </a:r>
            <a:r>
              <a:rPr lang="en-US" sz="2400" b="1" dirty="0">
                <a:solidFill>
                  <a:srgbClr val="000080"/>
                </a:solidFill>
                <a:highlight>
                  <a:srgbClr val="FFFFFF"/>
                </a:highlight>
                <a:latin typeface="Courier New" panose="02070309020205020404" pitchFamily="49" charset="0"/>
              </a:rPr>
              <a:t>(</a:t>
            </a:r>
            <a:r>
              <a:rPr lang="en-US" sz="2400" dirty="0" err="1">
                <a:solidFill>
                  <a:srgbClr val="000000"/>
                </a:solidFill>
                <a:highlight>
                  <a:srgbClr val="FFFFFF"/>
                </a:highlight>
                <a:latin typeface="Courier New" panose="02070309020205020404" pitchFamily="49" charset="0"/>
              </a:rPr>
              <a:t>feet_to_inches</a:t>
            </a:r>
            <a:r>
              <a:rPr lang="en-US" sz="2400" b="1" dirty="0">
                <a:solidFill>
                  <a:srgbClr val="000080"/>
                </a:solidFill>
                <a:highlight>
                  <a:srgbClr val="FFFFFF"/>
                </a:highlight>
                <a:latin typeface="Courier New" panose="02070309020205020404" pitchFamily="49" charset="0"/>
              </a:rPr>
              <a:t>(-</a:t>
            </a:r>
            <a:r>
              <a:rPr lang="en-US" sz="2400" dirty="0">
                <a:solidFill>
                  <a:srgbClr val="800000"/>
                </a:solidFill>
                <a:highlight>
                  <a:srgbClr val="FFFFFF"/>
                </a:highlight>
                <a:latin typeface="Courier New" panose="02070309020205020404" pitchFamily="49" charset="0"/>
              </a:rPr>
              <a:t>4</a:t>
            </a:r>
            <a:r>
              <a:rPr lang="en-US" sz="2400" b="1" dirty="0">
                <a:solidFill>
                  <a:srgbClr val="000080"/>
                </a:solidFill>
                <a:highlight>
                  <a:srgbClr val="FFFFFF"/>
                </a:highlight>
                <a:latin typeface="Courier New" panose="02070309020205020404" pitchFamily="49" charset="0"/>
              </a:rPr>
              <a:t>),</a:t>
            </a:r>
            <a:r>
              <a:rPr lang="en-US" sz="2400" dirty="0">
                <a:solidFill>
                  <a:srgbClr val="000000"/>
                </a:solidFill>
                <a:highlight>
                  <a:srgbClr val="FFFFFF"/>
                </a:highlight>
                <a:latin typeface="Courier New" panose="02070309020205020404" pitchFamily="49" charset="0"/>
              </a:rPr>
              <a:t> </a:t>
            </a:r>
            <a:r>
              <a:rPr lang="en-US" sz="2400" b="1" dirty="0">
                <a:solidFill>
                  <a:srgbClr val="000080"/>
                </a:solidFill>
                <a:highlight>
                  <a:srgbClr val="FFFFFF"/>
                </a:highlight>
                <a:latin typeface="Courier New" panose="02070309020205020404" pitchFamily="49" charset="0"/>
              </a:rPr>
              <a:t>-</a:t>
            </a:r>
            <a:r>
              <a:rPr lang="en-US" sz="2400" dirty="0">
                <a:solidFill>
                  <a:srgbClr val="800000"/>
                </a:solidFill>
                <a:highlight>
                  <a:srgbClr val="FFFFFF"/>
                </a:highlight>
                <a:latin typeface="Courier New" panose="02070309020205020404" pitchFamily="49" charset="0"/>
              </a:rPr>
              <a:t>48</a:t>
            </a:r>
            <a:r>
              <a:rPr lang="en-US" sz="2400" b="1" dirty="0">
                <a:solidFill>
                  <a:srgbClr val="000080"/>
                </a:solidFill>
                <a:highlight>
                  <a:srgbClr val="FFFFFF"/>
                </a:highlight>
                <a:latin typeface="Courier New" panose="02070309020205020404" pitchFamily="49" charset="0"/>
              </a:rPr>
              <a:t>)</a:t>
            </a:r>
            <a:endParaRPr lang="en-US" sz="2400" dirty="0">
              <a:solidFill>
                <a:srgbClr val="000000"/>
              </a:solidFill>
              <a:highlight>
                <a:srgbClr val="FFFFFF"/>
              </a:highlight>
              <a:latin typeface="Courier New" panose="02070309020205020404" pitchFamily="49" charset="0"/>
            </a:endParaRPr>
          </a:p>
          <a:p>
            <a:r>
              <a:rPr lang="en-US" sz="2400" dirty="0" err="1">
                <a:solidFill>
                  <a:srgbClr val="000000"/>
                </a:solidFill>
                <a:highlight>
                  <a:srgbClr val="FFFFFF"/>
                </a:highlight>
                <a:latin typeface="Courier New" panose="02070309020205020404" pitchFamily="49" charset="0"/>
              </a:rPr>
              <a:t>assert_equal</a:t>
            </a:r>
            <a:r>
              <a:rPr lang="en-US" sz="2400" b="1" dirty="0">
                <a:solidFill>
                  <a:srgbClr val="000080"/>
                </a:solidFill>
                <a:highlight>
                  <a:srgbClr val="FFFFFF"/>
                </a:highlight>
                <a:latin typeface="Courier New" panose="02070309020205020404" pitchFamily="49" charset="0"/>
              </a:rPr>
              <a:t>(</a:t>
            </a:r>
            <a:r>
              <a:rPr lang="en-US" sz="2400" dirty="0" err="1">
                <a:solidFill>
                  <a:srgbClr val="000000"/>
                </a:solidFill>
                <a:highlight>
                  <a:srgbClr val="FFFFFF"/>
                </a:highlight>
                <a:latin typeface="Courier New" panose="02070309020205020404" pitchFamily="49" charset="0"/>
              </a:rPr>
              <a:t>feet_to_inches</a:t>
            </a:r>
            <a:r>
              <a:rPr lang="en-US" sz="2400" b="1" dirty="0">
                <a:solidFill>
                  <a:srgbClr val="000080"/>
                </a:solidFill>
                <a:highlight>
                  <a:srgbClr val="FFFFFF"/>
                </a:highlight>
                <a:latin typeface="Courier New" panose="02070309020205020404" pitchFamily="49" charset="0"/>
              </a:rPr>
              <a:t>(</a:t>
            </a:r>
            <a:r>
              <a:rPr lang="en-US" sz="2400" dirty="0">
                <a:solidFill>
                  <a:srgbClr val="800000"/>
                </a:solidFill>
                <a:highlight>
                  <a:srgbClr val="FFFFFF"/>
                </a:highlight>
                <a:latin typeface="Courier New" panose="02070309020205020404" pitchFamily="49" charset="0"/>
              </a:rPr>
              <a:t>10000</a:t>
            </a:r>
            <a:r>
              <a:rPr lang="en-US" sz="2400" b="1" dirty="0">
                <a:solidFill>
                  <a:srgbClr val="000080"/>
                </a:solidFill>
                <a:highlight>
                  <a:srgbClr val="FFFFFF"/>
                </a:highlight>
                <a:latin typeface="Courier New" panose="02070309020205020404" pitchFamily="49" charset="0"/>
              </a:rPr>
              <a:t>),</a:t>
            </a:r>
            <a:r>
              <a:rPr lang="en-US" sz="2400" dirty="0">
                <a:solidFill>
                  <a:srgbClr val="000000"/>
                </a:solidFill>
                <a:highlight>
                  <a:srgbClr val="FFFFFF"/>
                </a:highlight>
                <a:latin typeface="Courier New" panose="02070309020205020404" pitchFamily="49" charset="0"/>
              </a:rPr>
              <a:t> </a:t>
            </a:r>
            <a:r>
              <a:rPr lang="en-US" sz="2400" dirty="0">
                <a:solidFill>
                  <a:srgbClr val="800000"/>
                </a:solidFill>
                <a:highlight>
                  <a:srgbClr val="FFFFFF"/>
                </a:highlight>
                <a:latin typeface="Courier New" panose="02070309020205020404" pitchFamily="49" charset="0"/>
              </a:rPr>
              <a:t>120000</a:t>
            </a:r>
            <a:r>
              <a:rPr lang="en-US" sz="2400" b="1" dirty="0">
                <a:solidFill>
                  <a:srgbClr val="000080"/>
                </a:solidFill>
                <a:highlight>
                  <a:srgbClr val="FFFFFF"/>
                </a:highlight>
                <a:latin typeface="Courier New" panose="02070309020205020404" pitchFamily="49" charset="0"/>
              </a:rPr>
              <a:t>)</a:t>
            </a:r>
            <a:endParaRPr lang="en-US" sz="2400" dirty="0"/>
          </a:p>
        </p:txBody>
      </p:sp>
      <p:sp>
        <p:nvSpPr>
          <p:cNvPr id="5" name="Ribbon: Tilted Down 4">
            <a:extLst>
              <a:ext uri="{FF2B5EF4-FFF2-40B4-BE49-F238E27FC236}">
                <a16:creationId xmlns:a16="http://schemas.microsoft.com/office/drawing/2014/main" id="{E2F0D92B-C685-496D-86B9-B9F256C4543C}"/>
              </a:ext>
            </a:extLst>
          </p:cNvPr>
          <p:cNvSpPr/>
          <p:nvPr/>
        </p:nvSpPr>
        <p:spPr>
          <a:xfrm>
            <a:off x="8315864" y="2199404"/>
            <a:ext cx="3036498" cy="1104181"/>
          </a:xfrm>
          <a:prstGeom prst="ribbon">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000" dirty="0"/>
              <a:t>100% Covered!</a:t>
            </a:r>
          </a:p>
        </p:txBody>
      </p:sp>
      <p:pic>
        <p:nvPicPr>
          <p:cNvPr id="3" name="Audio 2">
            <a:hlinkClick r:id="" action="ppaction://media"/>
            <a:extLst>
              <a:ext uri="{FF2B5EF4-FFF2-40B4-BE49-F238E27FC236}">
                <a16:creationId xmlns:a16="http://schemas.microsoft.com/office/drawing/2014/main" id="{23C82712-0F7E-42D5-9D86-D0A32EAC6F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65148882"/>
      </p:ext>
    </p:extLst>
  </p:cSld>
  <p:clrMapOvr>
    <a:masterClrMapping/>
  </p:clrMapOvr>
  <mc:AlternateContent xmlns:mc="http://schemas.openxmlformats.org/markup-compatibility/2006" xmlns:p159="http://schemas.microsoft.com/office/powerpoint/2015/09/main">
    <mc:Choice Requires="p159">
      <p:transition spd="slow" advTm="24878">
        <p159:morph option="byObject"/>
      </p:transition>
    </mc:Choice>
    <mc:Fallback xmlns="">
      <p:transition spd="slow" advTm="248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peech Bubble: Rectangle with Corners Rounded 3">
            <a:extLst>
              <a:ext uri="{FF2B5EF4-FFF2-40B4-BE49-F238E27FC236}">
                <a16:creationId xmlns:a16="http://schemas.microsoft.com/office/drawing/2014/main" id="{21DC9408-70A6-4B2B-BD2D-CE416D989F8B}"/>
              </a:ext>
            </a:extLst>
          </p:cNvPr>
          <p:cNvSpPr/>
          <p:nvPr/>
        </p:nvSpPr>
        <p:spPr>
          <a:xfrm>
            <a:off x="1108493" y="1811547"/>
            <a:ext cx="8139023" cy="3864634"/>
          </a:xfrm>
          <a:prstGeom prst="wedgeRoundRectCallou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sz="2800" dirty="0"/>
          </a:p>
        </p:txBody>
      </p:sp>
      <p:sp>
        <p:nvSpPr>
          <p:cNvPr id="2" name="Title 1">
            <a:extLst>
              <a:ext uri="{FF2B5EF4-FFF2-40B4-BE49-F238E27FC236}">
                <a16:creationId xmlns:a16="http://schemas.microsoft.com/office/drawing/2014/main" id="{9FDC969A-1B5C-404F-8798-DD8195628410}"/>
              </a:ext>
            </a:extLst>
          </p:cNvPr>
          <p:cNvSpPr>
            <a:spLocks noGrp="1"/>
          </p:cNvSpPr>
          <p:nvPr>
            <p:ph type="title"/>
          </p:nvPr>
        </p:nvSpPr>
        <p:spPr/>
        <p:txBody>
          <a:bodyPr/>
          <a:lstStyle/>
          <a:p>
            <a:r>
              <a:rPr lang="en-US" dirty="0"/>
              <a:t>Failing Unit Tests</a:t>
            </a:r>
          </a:p>
        </p:txBody>
      </p:sp>
      <p:sp>
        <p:nvSpPr>
          <p:cNvPr id="3" name="Content Placeholder 2">
            <a:extLst>
              <a:ext uri="{FF2B5EF4-FFF2-40B4-BE49-F238E27FC236}">
                <a16:creationId xmlns:a16="http://schemas.microsoft.com/office/drawing/2014/main" id="{2FB6F1E3-ACF3-42FE-8D69-53DE33EBFE81}"/>
              </a:ext>
            </a:extLst>
          </p:cNvPr>
          <p:cNvSpPr>
            <a:spLocks noGrp="1"/>
          </p:cNvSpPr>
          <p:nvPr>
            <p:ph idx="1"/>
          </p:nvPr>
        </p:nvSpPr>
        <p:spPr>
          <a:xfrm>
            <a:off x="1367287" y="1995577"/>
            <a:ext cx="7880230" cy="4038600"/>
          </a:xfrm>
        </p:spPr>
        <p:txBody>
          <a:bodyPr>
            <a:normAutofit/>
          </a:bodyPr>
          <a:lstStyle/>
          <a:p>
            <a:pPr marL="45720" indent="0">
              <a:buNone/>
            </a:pPr>
            <a:r>
              <a:rPr lang="en-US" sz="2800" dirty="0"/>
              <a:t>Function: </a:t>
            </a:r>
            <a:r>
              <a:rPr lang="en-US" sz="2800" dirty="0" err="1">
                <a:latin typeface="Courier New" panose="02070309020205020404" pitchFamily="49" charset="0"/>
                <a:cs typeface="Courier New" panose="02070309020205020404" pitchFamily="49" charset="0"/>
              </a:rPr>
              <a:t>inches_to_feet</a:t>
            </a:r>
            <a:r>
              <a:rPr lang="en-US" sz="2800" dirty="0"/>
              <a:t>()</a:t>
            </a:r>
          </a:p>
          <a:p>
            <a:pPr marL="45720" indent="0">
              <a:buNone/>
            </a:pPr>
            <a:r>
              <a:rPr lang="en-US" sz="2800" dirty="0"/>
              <a:t>Given input: </a:t>
            </a:r>
            <a:r>
              <a:rPr lang="en-US" sz="2800" dirty="0">
                <a:solidFill>
                  <a:srgbClr val="800000"/>
                </a:solidFill>
                <a:latin typeface="Courier New" panose="02070309020205020404" pitchFamily="49" charset="0"/>
              </a:rPr>
              <a:t>1</a:t>
            </a:r>
            <a:endParaRPr lang="en-US" sz="2800" dirty="0"/>
          </a:p>
          <a:p>
            <a:pPr marL="45720" indent="0">
              <a:buNone/>
            </a:pPr>
            <a:r>
              <a:rPr lang="en-US" sz="2800" dirty="0"/>
              <a:t>Expected output:</a:t>
            </a:r>
            <a:r>
              <a:rPr lang="en-US" sz="2800" dirty="0">
                <a:solidFill>
                  <a:srgbClr val="800000"/>
                </a:solidFill>
                <a:latin typeface="Courier New" panose="02070309020205020404" pitchFamily="49" charset="0"/>
              </a:rPr>
              <a:t> 12</a:t>
            </a:r>
            <a:endParaRPr lang="en-US" sz="2800" dirty="0"/>
          </a:p>
          <a:p>
            <a:pPr marL="45720" indent="0">
              <a:buNone/>
            </a:pPr>
            <a:r>
              <a:rPr lang="en-US" sz="2800" dirty="0"/>
              <a:t>Actual output:</a:t>
            </a:r>
            <a:r>
              <a:rPr lang="en-US" sz="2800" b="1" dirty="0">
                <a:solidFill>
                  <a:srgbClr val="000080"/>
                </a:solidFill>
                <a:latin typeface="Courier New" panose="02070309020205020404" pitchFamily="49" charset="0"/>
              </a:rPr>
              <a:t> -</a:t>
            </a:r>
            <a:r>
              <a:rPr lang="en-US" sz="2800" dirty="0">
                <a:solidFill>
                  <a:srgbClr val="800000"/>
                </a:solidFill>
                <a:latin typeface="Courier New" panose="02070309020205020404" pitchFamily="49" charset="0"/>
              </a:rPr>
              <a:t>5</a:t>
            </a:r>
            <a:endParaRPr lang="en-US" sz="2800" dirty="0">
              <a:solidFill>
                <a:srgbClr val="000000"/>
              </a:solidFill>
              <a:highlight>
                <a:srgbClr val="FFFFFF"/>
              </a:highlight>
              <a:latin typeface="Courier New" panose="02070309020205020404" pitchFamily="49" charset="0"/>
            </a:endParaRPr>
          </a:p>
          <a:p>
            <a:pPr marL="45720" indent="0">
              <a:buNone/>
            </a:pPr>
            <a:endParaRPr lang="en-US" sz="2800" dirty="0">
              <a:solidFill>
                <a:srgbClr val="800000"/>
              </a:solidFill>
              <a:highlight>
                <a:srgbClr val="FFFFFF"/>
              </a:highlight>
              <a:latin typeface="Courier New" panose="02070309020205020404" pitchFamily="49" charset="0"/>
            </a:endParaRPr>
          </a:p>
          <a:p>
            <a:pPr marL="45720" indent="0">
              <a:buNone/>
            </a:pPr>
            <a:r>
              <a:rPr lang="en-US" sz="2800" dirty="0">
                <a:solidFill>
                  <a:srgbClr val="800000"/>
                </a:solidFill>
                <a:latin typeface="Courier New" panose="02070309020205020404" pitchFamily="49" charset="0"/>
              </a:rPr>
              <a:t>12</a:t>
            </a:r>
            <a:r>
              <a:rPr lang="en-US" sz="2800" dirty="0">
                <a:solidFill>
                  <a:srgbClr val="000000"/>
                </a:solidFill>
                <a:latin typeface="Courier New" panose="02070309020205020404" pitchFamily="49" charset="0"/>
              </a:rPr>
              <a:t> </a:t>
            </a:r>
            <a:r>
              <a:rPr lang="en-US" sz="2800" b="1" dirty="0">
                <a:solidFill>
                  <a:srgbClr val="000080"/>
                </a:solidFill>
                <a:latin typeface="Courier New" panose="02070309020205020404" pitchFamily="49" charset="0"/>
              </a:rPr>
              <a:t>!=</a:t>
            </a:r>
            <a:r>
              <a:rPr lang="en-US" sz="2800" dirty="0">
                <a:solidFill>
                  <a:srgbClr val="000000"/>
                </a:solidFill>
                <a:latin typeface="Courier New" panose="02070309020205020404" pitchFamily="49" charset="0"/>
              </a:rPr>
              <a:t> </a:t>
            </a:r>
            <a:r>
              <a:rPr lang="en-US" sz="2800" dirty="0">
                <a:solidFill>
                  <a:srgbClr val="800000"/>
                </a:solidFill>
                <a:latin typeface="Courier New" panose="02070309020205020404" pitchFamily="49" charset="0"/>
              </a:rPr>
              <a:t>5</a:t>
            </a:r>
            <a:r>
              <a:rPr lang="en-US" sz="2800" dirty="0"/>
              <a:t>, you have an error in your calculation!</a:t>
            </a:r>
          </a:p>
        </p:txBody>
      </p:sp>
      <p:pic>
        <p:nvPicPr>
          <p:cNvPr id="6" name="Audio 5">
            <a:hlinkClick r:id="" action="ppaction://media"/>
            <a:extLst>
              <a:ext uri="{FF2B5EF4-FFF2-40B4-BE49-F238E27FC236}">
                <a16:creationId xmlns:a16="http://schemas.microsoft.com/office/drawing/2014/main" id="{498598E3-CE46-4B31-A262-E637B0010AA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65416824"/>
      </p:ext>
    </p:extLst>
  </p:cSld>
  <p:clrMapOvr>
    <a:masterClrMapping/>
  </p:clrMapOvr>
  <mc:AlternateContent xmlns:mc="http://schemas.openxmlformats.org/markup-compatibility/2006" xmlns:p159="http://schemas.microsoft.com/office/powerpoint/2015/09/main">
    <mc:Choice Requires="p159">
      <p:transition spd="slow" advTm="25693">
        <p159:morph option="byObject"/>
      </p:transition>
    </mc:Choice>
    <mc:Fallback xmlns="">
      <p:transition spd="slow" advTm="2569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F2393-FE32-4C32-9830-409BF4CE24E2}"/>
              </a:ext>
            </a:extLst>
          </p:cNvPr>
          <p:cNvSpPr>
            <a:spLocks noGrp="1"/>
          </p:cNvSpPr>
          <p:nvPr>
            <p:ph type="title"/>
          </p:nvPr>
        </p:nvSpPr>
        <p:spPr/>
        <p:txBody>
          <a:bodyPr/>
          <a:lstStyle/>
          <a:p>
            <a:r>
              <a:rPr lang="en-US" dirty="0"/>
              <a:t>Passing Unit Tests</a:t>
            </a:r>
          </a:p>
        </p:txBody>
      </p:sp>
      <p:pic>
        <p:nvPicPr>
          <p:cNvPr id="4" name="Picture 3">
            <a:extLst>
              <a:ext uri="{FF2B5EF4-FFF2-40B4-BE49-F238E27FC236}">
                <a16:creationId xmlns:a16="http://schemas.microsoft.com/office/drawing/2014/main" id="{241A3517-A205-4EC4-86F7-F0E3F31717B7}"/>
              </a:ext>
            </a:extLst>
          </p:cNvPr>
          <p:cNvPicPr>
            <a:picLocks noChangeAspect="1"/>
          </p:cNvPicPr>
          <p:nvPr/>
        </p:nvPicPr>
        <p:blipFill>
          <a:blip r:embed="rId5"/>
          <a:stretch>
            <a:fillRect/>
          </a:stretch>
        </p:blipFill>
        <p:spPr>
          <a:xfrm>
            <a:off x="1332781" y="1965960"/>
            <a:ext cx="9685778" cy="3986266"/>
          </a:xfrm>
          <a:prstGeom prst="rect">
            <a:avLst/>
          </a:prstGeom>
        </p:spPr>
      </p:pic>
      <p:pic>
        <p:nvPicPr>
          <p:cNvPr id="5" name="Audio 4">
            <a:hlinkClick r:id="" action="ppaction://media"/>
            <a:extLst>
              <a:ext uri="{FF2B5EF4-FFF2-40B4-BE49-F238E27FC236}">
                <a16:creationId xmlns:a16="http://schemas.microsoft.com/office/drawing/2014/main" id="{6D94CE1E-D8DE-467C-9D8E-B794B0F63AA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50402935"/>
      </p:ext>
    </p:extLst>
  </p:cSld>
  <p:clrMapOvr>
    <a:masterClrMapping/>
  </p:clrMapOvr>
  <mc:AlternateContent xmlns:mc="http://schemas.openxmlformats.org/markup-compatibility/2006" xmlns:p159="http://schemas.microsoft.com/office/powerpoint/2015/09/main">
    <mc:Choice Requires="p159">
      <p:transition spd="slow" advTm="33110">
        <p159:morph option="byObject"/>
      </p:transition>
    </mc:Choice>
    <mc:Fallback xmlns="">
      <p:transition spd="slow" advTm="3311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DEE51-659D-4A0F-8F20-5000482AACB0}"/>
              </a:ext>
            </a:extLst>
          </p:cNvPr>
          <p:cNvSpPr>
            <a:spLocks noGrp="1"/>
          </p:cNvSpPr>
          <p:nvPr>
            <p:ph type="title"/>
          </p:nvPr>
        </p:nvSpPr>
        <p:spPr/>
        <p:txBody>
          <a:bodyPr/>
          <a:lstStyle/>
          <a:p>
            <a:r>
              <a:rPr lang="en-US" dirty="0"/>
              <a:t>Judging Unit Tests</a:t>
            </a:r>
          </a:p>
        </p:txBody>
      </p:sp>
      <p:sp>
        <p:nvSpPr>
          <p:cNvPr id="7" name="TextBox 6">
            <a:extLst>
              <a:ext uri="{FF2B5EF4-FFF2-40B4-BE49-F238E27FC236}">
                <a16:creationId xmlns:a16="http://schemas.microsoft.com/office/drawing/2014/main" id="{713B0311-F299-4CD6-86E4-F6153182F667}"/>
              </a:ext>
            </a:extLst>
          </p:cNvPr>
          <p:cNvSpPr txBox="1"/>
          <p:nvPr/>
        </p:nvSpPr>
        <p:spPr>
          <a:xfrm>
            <a:off x="1143000" y="1847195"/>
            <a:ext cx="10098084" cy="4524315"/>
          </a:xfrm>
          <a:prstGeom prst="rect">
            <a:avLst/>
          </a:prstGeom>
          <a:noFill/>
        </p:spPr>
        <p:txBody>
          <a:bodyPr wrap="square">
            <a:spAutoFit/>
          </a:bodyPr>
          <a:lstStyle/>
          <a:p>
            <a:r>
              <a:rPr lang="en-US" sz="2400" b="0" dirty="0">
                <a:solidFill>
                  <a:srgbClr val="AF00DB"/>
                </a:solidFill>
                <a:effectLst/>
                <a:latin typeface="Consolas" panose="020B0609020204030204" pitchFamily="49" charset="0"/>
              </a:rPr>
              <a:t>from</a:t>
            </a:r>
            <a:r>
              <a:rPr lang="en-US" sz="2400" b="0" dirty="0">
                <a:solidFill>
                  <a:srgbClr val="000000"/>
                </a:solidFill>
                <a:effectLst/>
                <a:latin typeface="Consolas" panose="020B0609020204030204" pitchFamily="49" charset="0"/>
              </a:rPr>
              <a:t> cisc108 </a:t>
            </a:r>
            <a:r>
              <a:rPr lang="en-US" sz="2400" b="0" dirty="0">
                <a:solidFill>
                  <a:srgbClr val="AF00DB"/>
                </a:solidFill>
                <a:effectLst/>
                <a:latin typeface="Consolas" panose="020B0609020204030204" pitchFamily="49" charset="0"/>
              </a:rPr>
              <a:t>import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assert_equal</a:t>
            </a:r>
            <a:endParaRPr lang="en-US" sz="2400" b="0" dirty="0">
              <a:solidFill>
                <a:srgbClr val="000000"/>
              </a:solidFill>
              <a:effectLst/>
              <a:latin typeface="Consolas" panose="020B0609020204030204" pitchFamily="49" charset="0"/>
            </a:endParaRPr>
          </a:p>
          <a:p>
            <a:br>
              <a:rPr lang="en-US" sz="2400" b="0" dirty="0">
                <a:solidFill>
                  <a:srgbClr val="000000"/>
                </a:solidFill>
                <a:effectLst/>
                <a:latin typeface="Consolas" panose="020B0609020204030204" pitchFamily="49" charset="0"/>
              </a:rPr>
            </a:br>
            <a:r>
              <a:rPr lang="en-US" sz="2400" b="0" dirty="0">
                <a:solidFill>
                  <a:srgbClr val="0000FF"/>
                </a:solidFill>
                <a:effectLst/>
                <a:latin typeface="Consolas" panose="020B0609020204030204" pitchFamily="49" charset="0"/>
              </a:rPr>
              <a:t>def</a:t>
            </a:r>
            <a:r>
              <a:rPr lang="en-US" sz="2400" b="0" dirty="0">
                <a:solidFill>
                  <a:srgbClr val="000000"/>
                </a:solidFill>
                <a:effectLst/>
                <a:latin typeface="Consolas" panose="020B0609020204030204" pitchFamily="49" charset="0"/>
              </a:rPr>
              <a:t> </a:t>
            </a:r>
            <a:r>
              <a:rPr lang="en-US" sz="2400" b="0" dirty="0">
                <a:solidFill>
                  <a:srgbClr val="795E26"/>
                </a:solidFill>
                <a:effectLst/>
                <a:latin typeface="Consolas" panose="020B0609020204030204" pitchFamily="49" charset="0"/>
              </a:rPr>
              <a:t>add</a:t>
            </a:r>
            <a:r>
              <a:rPr lang="en-US" sz="2400" b="0" dirty="0">
                <a:solidFill>
                  <a:srgbClr val="000000"/>
                </a:solidFill>
                <a:effectLst/>
                <a:latin typeface="Consolas" panose="020B0609020204030204" pitchFamily="49" charset="0"/>
              </a:rPr>
              <a:t>(</a:t>
            </a:r>
            <a:r>
              <a:rPr lang="en-US" sz="2400" b="0" dirty="0">
                <a:solidFill>
                  <a:srgbClr val="001080"/>
                </a:solidFill>
                <a:effectLst/>
                <a:latin typeface="Consolas" panose="020B0609020204030204" pitchFamily="49" charset="0"/>
              </a:rPr>
              <a:t>left</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int</a:t>
            </a:r>
            <a:r>
              <a:rPr lang="en-US" sz="2400" b="0" dirty="0">
                <a:solidFill>
                  <a:srgbClr val="000000"/>
                </a:solidFill>
                <a:effectLst/>
                <a:latin typeface="Consolas" panose="020B0609020204030204" pitchFamily="49" charset="0"/>
              </a:rPr>
              <a:t>, </a:t>
            </a:r>
            <a:r>
              <a:rPr lang="en-US" sz="2400" b="0" dirty="0">
                <a:solidFill>
                  <a:srgbClr val="001080"/>
                </a:solidFill>
                <a:effectLst/>
                <a:latin typeface="Consolas" panose="020B0609020204030204" pitchFamily="49" charset="0"/>
              </a:rPr>
              <a:t>right</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int</a:t>
            </a:r>
            <a:r>
              <a:rPr lang="en-US" sz="2400" b="0" dirty="0">
                <a:solidFill>
                  <a:srgbClr val="000000"/>
                </a:solidFill>
                <a:effectLst/>
                <a:latin typeface="Consolas" panose="020B0609020204030204" pitchFamily="49" charset="0"/>
              </a:rPr>
              <a:t>) -&gt; </a:t>
            </a:r>
            <a:r>
              <a:rPr lang="en-US" sz="2400" b="0" dirty="0">
                <a:solidFill>
                  <a:srgbClr val="267F99"/>
                </a:solidFill>
                <a:effectLst/>
                <a:latin typeface="Consolas" panose="020B0609020204030204" pitchFamily="49" charset="0"/>
              </a:rPr>
              <a:t>int</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left + </a:t>
            </a:r>
            <a:r>
              <a:rPr lang="en-US" sz="2400" b="0" dirty="0">
                <a:solidFill>
                  <a:srgbClr val="098658"/>
                </a:solidFill>
                <a:effectLst/>
                <a:latin typeface="Consolas" panose="020B0609020204030204" pitchFamily="49" charset="0"/>
              </a:rPr>
              <a:t>4</a:t>
            </a:r>
            <a:endParaRPr lang="en-US" sz="2400" b="0" dirty="0">
              <a:solidFill>
                <a:srgbClr val="000000"/>
              </a:solidFill>
              <a:effectLst/>
              <a:latin typeface="Consolas" panose="020B0609020204030204" pitchFamily="49" charset="0"/>
            </a:endParaRPr>
          </a:p>
          <a:p>
            <a:br>
              <a:rPr lang="en-US" sz="2400" b="0" dirty="0">
                <a:solidFill>
                  <a:srgbClr val="000000"/>
                </a:solidFill>
                <a:effectLst/>
                <a:latin typeface="Consolas" panose="020B0609020204030204" pitchFamily="49" charset="0"/>
              </a:rPr>
            </a:br>
            <a:r>
              <a:rPr lang="en-US" sz="2400" b="0" dirty="0">
                <a:solidFill>
                  <a:srgbClr val="008000"/>
                </a:solidFill>
                <a:effectLst/>
                <a:latin typeface="Consolas" panose="020B0609020204030204" pitchFamily="49" charset="0"/>
              </a:rPr>
              <a:t># </a:t>
            </a:r>
            <a:r>
              <a:rPr lang="en-US" sz="2400" b="1" dirty="0">
                <a:solidFill>
                  <a:srgbClr val="008000"/>
                </a:solidFill>
                <a:effectLst/>
                <a:latin typeface="Consolas" panose="020B0609020204030204" pitchFamily="49" charset="0"/>
              </a:rPr>
              <a:t>Valid</a:t>
            </a:r>
            <a:r>
              <a:rPr lang="en-US" sz="2400" b="0" dirty="0">
                <a:solidFill>
                  <a:srgbClr val="008000"/>
                </a:solidFill>
                <a:effectLst/>
                <a:latin typeface="Consolas" panose="020B0609020204030204" pitchFamily="49" charset="0"/>
              </a:rPr>
              <a:t> tests shows the correct behavior</a:t>
            </a:r>
            <a:endParaRPr lang="en-US" sz="2400" b="0" dirty="0">
              <a:solidFill>
                <a:srgbClr val="000000"/>
              </a:solidFill>
              <a:effectLst/>
              <a:latin typeface="Consolas" panose="020B0609020204030204" pitchFamily="49" charset="0"/>
            </a:endParaRPr>
          </a:p>
          <a:p>
            <a:r>
              <a:rPr lang="en-US" sz="2400" b="0" dirty="0" err="1">
                <a:solidFill>
                  <a:srgbClr val="000000"/>
                </a:solidFill>
                <a:effectLst/>
                <a:latin typeface="Consolas" panose="020B0609020204030204" pitchFamily="49" charset="0"/>
              </a:rPr>
              <a:t>assert_equal</a:t>
            </a:r>
            <a:r>
              <a:rPr lang="en-US" sz="2400" b="0" dirty="0">
                <a:solidFill>
                  <a:srgbClr val="000000"/>
                </a:solidFill>
                <a:effectLst/>
                <a:latin typeface="Consolas" panose="020B0609020204030204" pitchFamily="49" charset="0"/>
              </a:rPr>
              <a:t>(add(</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r>
              <a:rPr lang="en-US" sz="2400" b="0" dirty="0">
                <a:solidFill>
                  <a:srgbClr val="098658"/>
                </a:solidFill>
                <a:effectLst/>
                <a:latin typeface="Consolas" panose="020B0609020204030204" pitchFamily="49" charset="0"/>
              </a:rPr>
              <a:t>4</a:t>
            </a:r>
            <a:r>
              <a:rPr lang="en-US" sz="2400" b="0" dirty="0">
                <a:solidFill>
                  <a:srgbClr val="000000"/>
                </a:solidFill>
                <a:effectLst/>
                <a:latin typeface="Consolas" panose="020B0609020204030204" pitchFamily="49" charset="0"/>
              </a:rPr>
              <a:t>), </a:t>
            </a:r>
            <a:r>
              <a:rPr lang="en-US" sz="2400" b="0" dirty="0">
                <a:solidFill>
                  <a:srgbClr val="098658"/>
                </a:solidFill>
                <a:effectLst/>
                <a:latin typeface="Consolas" panose="020B0609020204030204" pitchFamily="49" charset="0"/>
              </a:rPr>
              <a:t>5</a:t>
            </a:r>
            <a:r>
              <a:rPr lang="en-US" sz="2400" b="0" dirty="0">
                <a:solidFill>
                  <a:srgbClr val="000000"/>
                </a:solidFill>
                <a:effectLst/>
                <a:latin typeface="Consolas" panose="020B0609020204030204" pitchFamily="49" charset="0"/>
              </a:rPr>
              <a:t>)</a:t>
            </a:r>
          </a:p>
          <a:p>
            <a:r>
              <a:rPr lang="en-US" sz="2400" b="0" dirty="0" err="1">
                <a:solidFill>
                  <a:srgbClr val="000000"/>
                </a:solidFill>
                <a:effectLst/>
                <a:latin typeface="Consolas" panose="020B0609020204030204" pitchFamily="49" charset="0"/>
              </a:rPr>
              <a:t>assert_equal</a:t>
            </a:r>
            <a:r>
              <a:rPr lang="en-US" sz="2400" b="0" dirty="0">
                <a:solidFill>
                  <a:srgbClr val="000000"/>
                </a:solidFill>
                <a:effectLst/>
                <a:latin typeface="Consolas" panose="020B0609020204030204" pitchFamily="49" charset="0"/>
              </a:rPr>
              <a:t>(add(</a:t>
            </a:r>
            <a:r>
              <a:rPr lang="en-US" sz="2400" b="0" dirty="0">
                <a:solidFill>
                  <a:srgbClr val="098658"/>
                </a:solidFill>
                <a:effectLst/>
                <a:latin typeface="Consolas" panose="020B0609020204030204" pitchFamily="49" charset="0"/>
              </a:rPr>
              <a:t>3</a:t>
            </a:r>
            <a:r>
              <a:rPr lang="en-US" sz="2400" b="0" dirty="0">
                <a:solidFill>
                  <a:srgbClr val="000000"/>
                </a:solidFill>
                <a:effectLst/>
                <a:latin typeface="Consolas" panose="020B0609020204030204" pitchFamily="49" charset="0"/>
              </a:rPr>
              <a:t>, </a:t>
            </a:r>
            <a:r>
              <a:rPr lang="en-US" sz="2400" b="0" dirty="0">
                <a:solidFill>
                  <a:srgbClr val="098658"/>
                </a:solidFill>
                <a:effectLst/>
                <a:latin typeface="Consolas" panose="020B0609020204030204" pitchFamily="49" charset="0"/>
              </a:rPr>
              <a:t>4</a:t>
            </a:r>
            <a:r>
              <a:rPr lang="en-US" sz="2400" b="0" dirty="0">
                <a:solidFill>
                  <a:srgbClr val="000000"/>
                </a:solidFill>
                <a:effectLst/>
                <a:latin typeface="Consolas" panose="020B0609020204030204" pitchFamily="49" charset="0"/>
              </a:rPr>
              <a:t>), </a:t>
            </a:r>
            <a:r>
              <a:rPr lang="en-US" sz="2400" b="0" dirty="0">
                <a:solidFill>
                  <a:srgbClr val="098658"/>
                </a:solidFill>
                <a:effectLst/>
                <a:latin typeface="Consolas" panose="020B0609020204030204" pitchFamily="49" charset="0"/>
              </a:rPr>
              <a:t>7</a:t>
            </a: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r>
              <a:rPr lang="en-US" sz="2400" b="0" dirty="0">
                <a:solidFill>
                  <a:srgbClr val="008000"/>
                </a:solidFill>
                <a:effectLst/>
                <a:latin typeface="Consolas" panose="020B0609020204030204" pitchFamily="49" charset="0"/>
              </a:rPr>
              <a:t># </a:t>
            </a:r>
            <a:r>
              <a:rPr lang="en-US" sz="2400" b="1" dirty="0">
                <a:solidFill>
                  <a:srgbClr val="008000"/>
                </a:solidFill>
                <a:effectLst/>
                <a:latin typeface="Consolas" panose="020B0609020204030204" pitchFamily="49" charset="0"/>
              </a:rPr>
              <a:t>Thorough</a:t>
            </a:r>
            <a:r>
              <a:rPr lang="en-US" sz="2400" b="0" dirty="0">
                <a:solidFill>
                  <a:srgbClr val="008000"/>
                </a:solidFill>
                <a:effectLst/>
                <a:latin typeface="Consolas" panose="020B0609020204030204" pitchFamily="49" charset="0"/>
              </a:rPr>
              <a:t> tests expose the incorrect version's failure</a:t>
            </a:r>
            <a:endParaRPr lang="en-US" sz="2400" b="0" dirty="0">
              <a:solidFill>
                <a:srgbClr val="000000"/>
              </a:solidFill>
              <a:effectLst/>
              <a:latin typeface="Consolas" panose="020B0609020204030204" pitchFamily="49" charset="0"/>
            </a:endParaRPr>
          </a:p>
          <a:p>
            <a:r>
              <a:rPr lang="en-US" sz="2400" b="0" dirty="0" err="1">
                <a:solidFill>
                  <a:srgbClr val="000000"/>
                </a:solidFill>
                <a:effectLst/>
                <a:latin typeface="Consolas" panose="020B0609020204030204" pitchFamily="49" charset="0"/>
              </a:rPr>
              <a:t>assert_equal</a:t>
            </a:r>
            <a:r>
              <a:rPr lang="en-US" sz="2400" b="0" dirty="0">
                <a:solidFill>
                  <a:srgbClr val="000000"/>
                </a:solidFill>
                <a:effectLst/>
                <a:latin typeface="Consolas" panose="020B0609020204030204" pitchFamily="49" charset="0"/>
              </a:rPr>
              <a:t>(add(</a:t>
            </a:r>
            <a:r>
              <a:rPr lang="en-US" sz="2400" b="0" dirty="0">
                <a:solidFill>
                  <a:srgbClr val="098658"/>
                </a:solidFill>
                <a:effectLst/>
                <a:latin typeface="Consolas" panose="020B0609020204030204" pitchFamily="49" charset="0"/>
              </a:rPr>
              <a:t>4</a:t>
            </a:r>
            <a:r>
              <a:rPr lang="en-US" sz="2400" b="0" dirty="0">
                <a:solidFill>
                  <a:srgbClr val="000000"/>
                </a:solidFill>
                <a:effectLst/>
                <a:latin typeface="Consolas" panose="020B0609020204030204" pitchFamily="49" charset="0"/>
              </a:rPr>
              <a:t>, </a:t>
            </a:r>
            <a:r>
              <a:rPr lang="en-US" sz="2400" b="0" dirty="0">
                <a:solidFill>
                  <a:srgbClr val="098658"/>
                </a:solidFill>
                <a:effectLst/>
                <a:latin typeface="Consolas" panose="020B0609020204030204" pitchFamily="49" charset="0"/>
              </a:rPr>
              <a:t>3</a:t>
            </a:r>
            <a:r>
              <a:rPr lang="en-US" sz="2400" b="0" dirty="0">
                <a:solidFill>
                  <a:srgbClr val="000000"/>
                </a:solidFill>
                <a:effectLst/>
                <a:latin typeface="Consolas" panose="020B0609020204030204" pitchFamily="49" charset="0"/>
              </a:rPr>
              <a:t>), </a:t>
            </a:r>
            <a:r>
              <a:rPr lang="en-US" sz="2400" b="0" dirty="0">
                <a:solidFill>
                  <a:srgbClr val="098658"/>
                </a:solidFill>
                <a:effectLst/>
                <a:latin typeface="Consolas" panose="020B0609020204030204" pitchFamily="49" charset="0"/>
              </a:rPr>
              <a:t>7</a:t>
            </a:r>
            <a:r>
              <a:rPr lang="en-US" sz="2400" b="0" dirty="0">
                <a:solidFill>
                  <a:srgbClr val="000000"/>
                </a:solidFill>
                <a:effectLst/>
                <a:latin typeface="Consolas" panose="020B0609020204030204" pitchFamily="49" charset="0"/>
              </a:rPr>
              <a:t>)</a:t>
            </a:r>
          </a:p>
          <a:p>
            <a:r>
              <a:rPr lang="en-US" sz="2400" b="0" dirty="0" err="1">
                <a:solidFill>
                  <a:srgbClr val="000000"/>
                </a:solidFill>
                <a:effectLst/>
                <a:latin typeface="Consolas" panose="020B0609020204030204" pitchFamily="49" charset="0"/>
              </a:rPr>
              <a:t>assert_equal</a:t>
            </a:r>
            <a:r>
              <a:rPr lang="en-US" sz="2400" b="0" dirty="0">
                <a:solidFill>
                  <a:srgbClr val="000000"/>
                </a:solidFill>
                <a:effectLst/>
                <a:latin typeface="Consolas" panose="020B0609020204030204" pitchFamily="49" charset="0"/>
              </a:rPr>
              <a:t>(add(</a:t>
            </a:r>
            <a:r>
              <a:rPr lang="en-US" sz="2400" b="0" dirty="0">
                <a:solidFill>
                  <a:srgbClr val="098658"/>
                </a:solidFill>
                <a:effectLst/>
                <a:latin typeface="Consolas" panose="020B0609020204030204" pitchFamily="49" charset="0"/>
              </a:rPr>
              <a:t>5</a:t>
            </a:r>
            <a:r>
              <a:rPr lang="en-US" sz="2400" b="0" dirty="0">
                <a:solidFill>
                  <a:srgbClr val="000000"/>
                </a:solidFill>
                <a:effectLst/>
                <a:latin typeface="Consolas" panose="020B0609020204030204" pitchFamily="49" charset="0"/>
              </a:rPr>
              <a:t>, </a:t>
            </a:r>
            <a:r>
              <a:rPr lang="en-US" sz="2400" b="0" dirty="0">
                <a:solidFill>
                  <a:srgbClr val="098658"/>
                </a:solidFill>
                <a:effectLst/>
                <a:latin typeface="Consolas" panose="020B0609020204030204" pitchFamily="49" charset="0"/>
              </a:rPr>
              <a:t>5</a:t>
            </a:r>
            <a:r>
              <a:rPr lang="en-US" sz="2400" b="0" dirty="0">
                <a:solidFill>
                  <a:srgbClr val="000000"/>
                </a:solidFill>
                <a:effectLst/>
                <a:latin typeface="Consolas" panose="020B0609020204030204" pitchFamily="49" charset="0"/>
              </a:rPr>
              <a:t>), </a:t>
            </a:r>
            <a:r>
              <a:rPr lang="en-US" sz="2400" b="0" dirty="0">
                <a:solidFill>
                  <a:srgbClr val="098658"/>
                </a:solidFill>
                <a:effectLst/>
                <a:latin typeface="Consolas" panose="020B0609020204030204" pitchFamily="49" charset="0"/>
              </a:rPr>
              <a:t>10</a:t>
            </a:r>
            <a:r>
              <a:rPr lang="en-US" sz="2400" b="0" dirty="0">
                <a:solidFill>
                  <a:srgbClr val="000000"/>
                </a:solidFill>
                <a:effectLst/>
                <a:latin typeface="Consolas" panose="020B0609020204030204" pitchFamily="49" charset="0"/>
              </a:rPr>
              <a:t>)</a:t>
            </a:r>
          </a:p>
        </p:txBody>
      </p:sp>
      <p:pic>
        <p:nvPicPr>
          <p:cNvPr id="8" name="Audio 7">
            <a:hlinkClick r:id="" action="ppaction://media"/>
            <a:extLst>
              <a:ext uri="{FF2B5EF4-FFF2-40B4-BE49-F238E27FC236}">
                <a16:creationId xmlns:a16="http://schemas.microsoft.com/office/drawing/2014/main" id="{6ABC0648-ED02-4A14-8278-F070DBC31B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34800" y="6400800"/>
            <a:ext cx="304800" cy="304800"/>
          </a:xfrm>
          <a:prstGeom prst="rect">
            <a:avLst/>
          </a:prstGeom>
        </p:spPr>
      </p:pic>
    </p:spTree>
    <p:extLst>
      <p:ext uri="{BB962C8B-B14F-4D97-AF65-F5344CB8AC3E}">
        <p14:creationId xmlns:p14="http://schemas.microsoft.com/office/powerpoint/2010/main" val="317361188"/>
      </p:ext>
    </p:extLst>
  </p:cSld>
  <p:clrMapOvr>
    <a:masterClrMapping/>
  </p:clrMapOvr>
  <mc:AlternateContent xmlns:mc="http://schemas.openxmlformats.org/markup-compatibility/2006">
    <mc:Choice xmlns:p14="http://schemas.microsoft.com/office/powerpoint/2010/main" Requires="p14">
      <p:transition spd="slow" p14:dur="2000" advTm="49576"/>
    </mc:Choice>
    <mc:Fallback>
      <p:transition spd="slow" advTm="49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theme1.xml><?xml version="1.0" encoding="utf-8"?>
<a:theme xmlns:a="http://schemas.openxmlformats.org/drawingml/2006/main" name="Basis">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spDef>
      <a:spPr/>
      <a:bodyPr rtlCol="0" anchor="ctr"/>
      <a:lstStyle>
        <a:defPPr algn="ctr">
          <a:defRPr sz="2800" dirty="0" smtClean="0"/>
        </a:defPPr>
      </a:lstStyle>
      <a:style>
        <a:lnRef idx="1">
          <a:schemeClr val="accent3"/>
        </a:lnRef>
        <a:fillRef idx="2">
          <a:schemeClr val="accent3"/>
        </a:fillRef>
        <a:effectRef idx="1">
          <a:schemeClr val="accent3"/>
        </a:effectRef>
        <a:fontRef idx="minor">
          <a:schemeClr val="dk1"/>
        </a:fontRef>
      </a:style>
    </a:spDef>
  </a:objectDefaults>
  <a:extraClrSchemeLst/>
  <a:extLst>
    <a:ext uri="{05A4C25C-085E-4340-85A3-A5531E510DB2}">
      <thm15:themeFamily xmlns:thm15="http://schemas.microsoft.com/office/thememl/2012/main" name="Basis" id="{5665723A-49BA-4B57-8411-A56F8F207965}" vid="{D9D01AC2-EE7D-4E49-99EE-8E62E4E7E8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Basis</Template>
  <TotalTime>5853</TotalTime>
  <Words>942</Words>
  <Application>Microsoft Office PowerPoint</Application>
  <PresentationFormat>Widescreen</PresentationFormat>
  <Paragraphs>115</Paragraphs>
  <Slides>8</Slides>
  <Notes>8</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Consolas</vt:lpstr>
      <vt:lpstr>Corbel</vt:lpstr>
      <vt:lpstr>Courier New</vt:lpstr>
      <vt:lpstr>Wingdings</vt:lpstr>
      <vt:lpstr>Basis</vt:lpstr>
      <vt:lpstr>Unit Tests</vt:lpstr>
      <vt:lpstr>Unit Tests</vt:lpstr>
      <vt:lpstr>Example Unit Test</vt:lpstr>
      <vt:lpstr>Representative Cases</vt:lpstr>
      <vt:lpstr>Code Coverage</vt:lpstr>
      <vt:lpstr>Failing Unit Tests</vt:lpstr>
      <vt:lpstr>Passing Unit Tests</vt:lpstr>
      <vt:lpstr>Judging Unit Tests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acbart</dc:creator>
  <cp:lastModifiedBy>Bart, Austin</cp:lastModifiedBy>
  <cp:revision>212</cp:revision>
  <dcterms:created xsi:type="dcterms:W3CDTF">2017-06-09T19:25:05Z</dcterms:created>
  <dcterms:modified xsi:type="dcterms:W3CDTF">2020-08-18T16:58:57Z</dcterms:modified>
</cp:coreProperties>
</file>